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-104" y="-1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7345-0785-4644-8FD6-547ABD604F6B}" type="datetimeFigureOut">
              <a:rPr lang="en-US" smtClean="0"/>
              <a:t>10/30/13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6EB51-4871-4D11-A934-AD85E8E6EAED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9785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7345-0785-4644-8FD6-547ABD604F6B}" type="datetimeFigureOut">
              <a:rPr lang="en-US" smtClean="0"/>
              <a:t>10/30/13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6EB51-4871-4D11-A934-AD85E8E6E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35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7345-0785-4644-8FD6-547ABD604F6B}" type="datetimeFigureOut">
              <a:rPr lang="en-US" smtClean="0"/>
              <a:t>10/30/13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6EB51-4871-4D11-A934-AD85E8E6E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78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7345-0785-4644-8FD6-547ABD604F6B}" type="datetimeFigureOut">
              <a:rPr lang="en-US" smtClean="0"/>
              <a:t>10/30/13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6EB51-4871-4D11-A934-AD85E8E6EAE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5346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7345-0785-4644-8FD6-547ABD604F6B}" type="datetimeFigureOut">
              <a:rPr lang="en-US" smtClean="0"/>
              <a:t>10/30/13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6EB51-4871-4D11-A934-AD85E8E6E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0190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7345-0785-4644-8FD6-547ABD604F6B}" type="datetimeFigureOut">
              <a:rPr lang="en-US" smtClean="0"/>
              <a:t>10/30/13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6EB51-4871-4D11-A934-AD85E8E6EAE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53404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7345-0785-4644-8FD6-547ABD604F6B}" type="datetimeFigureOut">
              <a:rPr lang="en-US" smtClean="0"/>
              <a:t>10/30/13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6EB51-4871-4D11-A934-AD85E8E6E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2021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7345-0785-4644-8FD6-547ABD604F6B}" type="datetimeFigureOut">
              <a:rPr lang="en-US" smtClean="0"/>
              <a:t>10/30/13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6EB51-4871-4D11-A934-AD85E8E6E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0222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7345-0785-4644-8FD6-547ABD604F6B}" type="datetimeFigureOut">
              <a:rPr lang="en-US" smtClean="0"/>
              <a:t>10/30/13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6EB51-4871-4D11-A934-AD85E8E6E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649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7345-0785-4644-8FD6-547ABD604F6B}" type="datetimeFigureOut">
              <a:rPr lang="en-US" smtClean="0"/>
              <a:t>10/30/13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6EB51-4871-4D11-A934-AD85E8E6E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550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7345-0785-4644-8FD6-547ABD604F6B}" type="datetimeFigureOut">
              <a:rPr lang="en-US" smtClean="0"/>
              <a:t>10/30/13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6EB51-4871-4D11-A934-AD85E8E6E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852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7345-0785-4644-8FD6-547ABD604F6B}" type="datetimeFigureOut">
              <a:rPr lang="en-US" smtClean="0"/>
              <a:t>10/30/13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6EB51-4871-4D11-A934-AD85E8E6E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88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7345-0785-4644-8FD6-547ABD604F6B}" type="datetimeFigureOut">
              <a:rPr lang="en-US" smtClean="0"/>
              <a:t>10/30/13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6EB51-4871-4D11-A934-AD85E8E6E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01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7345-0785-4644-8FD6-547ABD604F6B}" type="datetimeFigureOut">
              <a:rPr lang="en-US" smtClean="0"/>
              <a:t>10/30/13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6EB51-4871-4D11-A934-AD85E8E6E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799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7345-0785-4644-8FD6-547ABD604F6B}" type="datetimeFigureOut">
              <a:rPr lang="en-US" smtClean="0"/>
              <a:t>10/30/13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6EB51-4871-4D11-A934-AD85E8E6E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965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7345-0785-4644-8FD6-547ABD604F6B}" type="datetimeFigureOut">
              <a:rPr lang="en-US" smtClean="0"/>
              <a:t>10/30/13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6EB51-4871-4D11-A934-AD85E8E6E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635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7345-0785-4644-8FD6-547ABD604F6B}" type="datetimeFigureOut">
              <a:rPr lang="en-US" smtClean="0"/>
              <a:t>10/30/13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6EB51-4871-4D11-A934-AD85E8E6E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577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0647345-0785-4644-8FD6-547ABD604F6B}" type="datetimeFigureOut">
              <a:rPr lang="en-US" smtClean="0"/>
              <a:t>10/30/13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736EB51-4871-4D11-A934-AD85E8E6E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1519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Polymerase Chain Reaction</a:t>
            </a:r>
            <a:br>
              <a:rPr lang="en-US" dirty="0" smtClean="0"/>
            </a:br>
            <a:r>
              <a:rPr lang="en-US" dirty="0" smtClean="0"/>
              <a:t>(PCR)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61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The Template DNA goes through a cycle of heating and cooling to form a new strand of DNA that only comprises of the cancerous DNA sequence that we desire.</a:t>
            </a:r>
            <a:br>
              <a:rPr lang="en-US" sz="2000" dirty="0"/>
            </a:br>
            <a:endParaRPr lang="en-US" sz="2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31566" y="807008"/>
            <a:ext cx="6039693" cy="3372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0775020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The DNA is then raised to near boiling, 95 degrees Celsius, to separate </a:t>
            </a:r>
            <a:r>
              <a:rPr lang="en-US" sz="2000" dirty="0" smtClean="0"/>
              <a:t>into single </a:t>
            </a:r>
            <a:r>
              <a:rPr lang="en-US" sz="2000" dirty="0"/>
              <a:t>strands.  </a:t>
            </a:r>
            <a:br>
              <a:rPr lang="en-US" sz="2000" dirty="0"/>
            </a:br>
            <a:endParaRPr lang="en-US" sz="2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12514" y="826061"/>
            <a:ext cx="6077798" cy="3334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8615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The DNA is then cooled down to 55 degrees Celsius for the forward and reverse primers to attach to both the sides of the desired DNA sequence. </a:t>
            </a:r>
            <a:br>
              <a:rPr lang="en-US" sz="2000" dirty="0"/>
            </a:br>
            <a:endParaRPr lang="en-US" sz="2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88698" y="807008"/>
            <a:ext cx="6125430" cy="3372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16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Then the DNA strands are heated to 72 degrees Celsius for the TAQ polymerase to add nucleotides so the DNA can </a:t>
            </a:r>
            <a:r>
              <a:rPr lang="en-US" sz="2000" dirty="0" smtClean="0"/>
              <a:t>replicate. </a:t>
            </a:r>
            <a:endParaRPr lang="en-US" sz="2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12514" y="816535"/>
            <a:ext cx="6077798" cy="3353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69238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After the TAQ polymerase duplicates the sequence we now have a duplication of the Template DNA with only the desired cancerous sequence present.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12514" y="807008"/>
            <a:ext cx="6077798" cy="3372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0328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The process cycles through 35 times so that we have enough DNA cancerous strands for examination.</a:t>
            </a:r>
            <a:br>
              <a:rPr lang="en-US" sz="2000" dirty="0"/>
            </a:br>
            <a:endParaRPr lang="en-US" sz="2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12514" y="792719"/>
            <a:ext cx="6077798" cy="340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2784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 Images credited to </a:t>
            </a:r>
            <a:r>
              <a:rPr lang="en-US" dirty="0" err="1" smtClean="0"/>
              <a:t>www.dnalc.org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881423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ice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282EB108-EDE6-4B8E-957B-D4A69BF580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11</TotalTime>
  <Words>149</Words>
  <Application>Microsoft Macintosh PowerPoint</Application>
  <PresentationFormat>Custom</PresentationFormat>
  <Paragraphs>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Slice</vt:lpstr>
      <vt:lpstr>Polymerase Chain Reaction (PCR)</vt:lpstr>
      <vt:lpstr>The Template DNA goes through a cycle of heating and cooling to form a new strand of DNA that only comprises of the cancerous DNA sequence that we desire. </vt:lpstr>
      <vt:lpstr>The DNA is then raised to near boiling, 95 degrees Celsius, to separate into single strands.   </vt:lpstr>
      <vt:lpstr>The DNA is then cooled down to 55 degrees Celsius for the forward and reverse primers to attach to both the sides of the desired DNA sequence.  </vt:lpstr>
      <vt:lpstr>Then the DNA strands are heated to 72 degrees Celsius for the TAQ polymerase to add nucleotides so the DNA can replicate. </vt:lpstr>
      <vt:lpstr>After the TAQ polymerase duplicates the sequence we now have a duplication of the Template DNA with only the desired cancerous sequence present.</vt:lpstr>
      <vt:lpstr>The process cycles through 35 times so that we have enough DNA cancerous strands for examination. </vt:lpstr>
      <vt:lpstr>All Images credited to www.dnalc.org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Polymerase Chain Reaction (PCR)</dc:title>
  <dc:creator>Shaun</dc:creator>
  <cp:lastModifiedBy>Marissa Kulick</cp:lastModifiedBy>
  <cp:revision>3</cp:revision>
  <dcterms:created xsi:type="dcterms:W3CDTF">2013-10-30T08:29:19Z</dcterms:created>
  <dcterms:modified xsi:type="dcterms:W3CDTF">2013-10-30T14:39:26Z</dcterms:modified>
</cp:coreProperties>
</file>