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43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244199"/>
              </p:ext>
            </p:extLst>
          </p:nvPr>
        </p:nvGraphicFramePr>
        <p:xfrm>
          <a:off x="457200" y="1600200"/>
          <a:ext cx="8297778" cy="403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5926"/>
                <a:gridCol w="2765926"/>
                <a:gridCol w="2765926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</a:rPr>
                        <a:t>Within Strain 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dHAP4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2377 (38.4%)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2387 (38.6%)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1531 (24.7%)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1489 (24.1 %)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850 (13.8%)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679 (11.0%)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449 (7.25%)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240 (3.88%)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B</a:t>
                      </a:r>
                      <a:r>
                        <a:rPr lang="en-US" sz="1800" baseline="0" smtClean="0">
                          <a:effectLst/>
                        </a:rPr>
                        <a:t> &amp; </a:t>
                      </a:r>
                      <a:r>
                        <a:rPr lang="en-US" sz="1800" smtClean="0">
                          <a:effectLst/>
                        </a:rPr>
                        <a:t>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1673 (27.0%)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1615 (26.1%)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226 (3.65%)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61 (0.986%)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11629" y="685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Table 1: Number of genes with expression significantly different from zero for within-strain ANOVA tests of </a:t>
            </a:r>
            <a:r>
              <a:rPr lang="en-US" dirty="0" err="1" smtClean="0"/>
              <a:t>wt</a:t>
            </a:r>
            <a:r>
              <a:rPr lang="en-US" dirty="0" smtClean="0"/>
              <a:t> and dHAP4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055963"/>
              </p:ext>
            </p:extLst>
          </p:nvPr>
        </p:nvGraphicFramePr>
        <p:xfrm>
          <a:off x="511629" y="1143000"/>
          <a:ext cx="8297778" cy="52406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2963"/>
                <a:gridCol w="1382963"/>
                <a:gridCol w="1382963"/>
                <a:gridCol w="1382963"/>
                <a:gridCol w="1382963"/>
                <a:gridCol w="1382963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dHAP4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 Shock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Recovery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i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t test</a:t>
                      </a:r>
                      <a:endParaRPr lang="en-US" sz="21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</a:rPr>
                        <a:t>90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i="0" baseline="-250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120</a:t>
                      </a:r>
                      <a:endParaRPr lang="en-US" sz="1800" b="1" i="0" baseline="-250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&gt; 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690 (11.1%)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947 (15.3%)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1028 (16.6%)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141 (2.28%)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289 (4.67%)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&lt; -0.25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501 (8.10%)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814 (13.2%)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967 (15.6%)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83 (1.34%)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216 (3.49%)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1197 (19.3%)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1772 (28.6%)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2006 (32.4%)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234 (3.78%)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effectLst/>
                        </a:rPr>
                        <a:t>515 (8.32%)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B</a:t>
                      </a:r>
                      <a:r>
                        <a:rPr lang="en-US" sz="1800" baseline="0" dirty="0" smtClean="0">
                          <a:effectLst/>
                        </a:rPr>
                        <a:t> &amp; 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 (0.03%)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108 (1.75%)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241 (3.89%)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Total</a:t>
                      </a:r>
                      <a:r>
                        <a:rPr lang="en-US" sz="1800" baseline="0" dirty="0" smtClean="0">
                          <a:effectLst/>
                        </a:rPr>
                        <a:t> </a:t>
                      </a:r>
                      <a:r>
                        <a:rPr lang="en-US" sz="1800" baseline="0" dirty="0" err="1" smtClean="0">
                          <a:effectLst/>
                        </a:rPr>
                        <a:t>Bonferroni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 (0.03%)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 (0.02%)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3400" y="4572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Table 2: Number of genes with significantly different expression for within-strain t-test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338283"/>
              </p:ext>
            </p:extLst>
          </p:nvPr>
        </p:nvGraphicFramePr>
        <p:xfrm>
          <a:off x="457200" y="1600200"/>
          <a:ext cx="8297778" cy="403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5926"/>
                <a:gridCol w="2765926"/>
                <a:gridCol w="2765926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</a:rPr>
                        <a:t>Between Strain 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p&lt;0.05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B-H</a:t>
                      </a:r>
                      <a:r>
                        <a:rPr lang="en-US" sz="1800" b="1" i="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p&lt;0.05</a:t>
                      </a:r>
                      <a:endParaRPr lang="en-US" sz="1800" i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vs. dCIN5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563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vs. dGLN3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720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36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vs. dHAP4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640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23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vs. dHMO1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556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5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vs. dZAP1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553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vs. spar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1498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703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0" y="4572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Table 3: Number of genes with significantly different expression for between-strain ANOVA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68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306</Words>
  <Application>Microsoft Office PowerPoint</Application>
  <PresentationFormat>On-screen Show (4:3)</PresentationFormat>
  <Paragraphs>89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Student</cp:lastModifiedBy>
  <cp:revision>15</cp:revision>
  <dcterms:created xsi:type="dcterms:W3CDTF">2015-03-26T07:22:14Z</dcterms:created>
  <dcterms:modified xsi:type="dcterms:W3CDTF">2015-05-20T19:03:05Z</dcterms:modified>
</cp:coreProperties>
</file>