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EE8686-EFFF-42FD-94C3-002F8418520F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7F207D5-B07B-4C1E-8E80-E4ADE9BFBC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EE8686-EFFF-42FD-94C3-002F8418520F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F207D5-B07B-4C1E-8E80-E4ADE9BFBC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EE8686-EFFF-42FD-94C3-002F8418520F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F207D5-B07B-4C1E-8E80-E4ADE9BFBC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EE8686-EFFF-42FD-94C3-002F8418520F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F207D5-B07B-4C1E-8E80-E4ADE9BFBC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EE8686-EFFF-42FD-94C3-002F8418520F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F207D5-B07B-4C1E-8E80-E4ADE9BFBC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EE8686-EFFF-42FD-94C3-002F8418520F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F207D5-B07B-4C1E-8E80-E4ADE9BFBC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EE8686-EFFF-42FD-94C3-002F8418520F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F207D5-B07B-4C1E-8E80-E4ADE9BFBC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EE8686-EFFF-42FD-94C3-002F8418520F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F207D5-B07B-4C1E-8E80-E4ADE9BFBC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EE8686-EFFF-42FD-94C3-002F8418520F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F207D5-B07B-4C1E-8E80-E4ADE9BFBC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4EE8686-EFFF-42FD-94C3-002F8418520F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F207D5-B07B-4C1E-8E80-E4ADE9BFBC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EE8686-EFFF-42FD-94C3-002F8418520F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7F207D5-B07B-4C1E-8E80-E4ADE9BFBC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EE8686-EFFF-42FD-94C3-002F8418520F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7F207D5-B07B-4C1E-8E80-E4ADE9BFBC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1"/>
            <a:ext cx="7772400" cy="1676399"/>
          </a:xfrm>
        </p:spPr>
        <p:txBody>
          <a:bodyPr/>
          <a:lstStyle/>
          <a:p>
            <a:r>
              <a:rPr lang="en-US" dirty="0" err="1" smtClean="0"/>
              <a:t>E.coli</a:t>
            </a:r>
            <a:r>
              <a:rPr lang="en-US" dirty="0" smtClean="0"/>
              <a:t> Tic </a:t>
            </a:r>
            <a:r>
              <a:rPr lang="en-US" dirty="0" err="1" smtClean="0"/>
              <a:t>Tacs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1458511"/>
          </a:xfrm>
        </p:spPr>
        <p:txBody>
          <a:bodyPr>
            <a:normAutofit fontScale="32500" lnSpcReduction="20000"/>
          </a:bodyPr>
          <a:lstStyle/>
          <a:p>
            <a:r>
              <a:rPr lang="en-US" sz="9600" dirty="0" smtClean="0">
                <a:solidFill>
                  <a:schemeClr val="tx1"/>
                </a:solidFill>
              </a:rPr>
              <a:t>Dustin </a:t>
            </a:r>
            <a:r>
              <a:rPr lang="en-US" sz="9600" dirty="0" smtClean="0">
                <a:solidFill>
                  <a:schemeClr val="tx1"/>
                </a:solidFill>
              </a:rPr>
              <a:t>Ebert</a:t>
            </a:r>
          </a:p>
          <a:p>
            <a:r>
              <a:rPr lang="en-US" sz="9600" dirty="0" err="1" smtClean="0">
                <a:solidFill>
                  <a:schemeClr val="tx1"/>
                </a:solidFill>
              </a:rPr>
              <a:t>Sufia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Munim</a:t>
            </a:r>
            <a:endParaRPr lang="en-US" sz="9600" dirty="0" smtClean="0">
              <a:solidFill>
                <a:schemeClr val="tx1"/>
              </a:solidFill>
            </a:endParaRPr>
          </a:p>
          <a:p>
            <a:r>
              <a:rPr lang="en-US" sz="9600" dirty="0" err="1" smtClean="0">
                <a:solidFill>
                  <a:schemeClr val="tx1"/>
                </a:solidFill>
              </a:rPr>
              <a:t>Sudeep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Shakya</a:t>
            </a:r>
            <a:endParaRPr lang="en-US" sz="96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1371600"/>
            <a:ext cx="2971800" cy="4104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 result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/>
          <a:lstStyle/>
          <a:p>
            <a:pPr marL="514350" indent="-514350" algn="just"/>
            <a:r>
              <a:rPr lang="en-US" sz="3200" dirty="0" smtClean="0"/>
              <a:t>Create an E. coli that glows green while smelling like wintergreen in presence of salicylic acid.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609600"/>
            <a:ext cx="670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The aim of the project is to…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700" dirty="0" smtClean="0"/>
              <a:t>Wintergreen gene</a:t>
            </a:r>
            <a:r>
              <a:rPr lang="en-US" dirty="0" smtClean="0"/>
              <a:t> (</a:t>
            </a:r>
            <a:r>
              <a:rPr lang="en-US" sz="1800" dirty="0" smtClean="0"/>
              <a:t>BBa_J45004)</a:t>
            </a:r>
          </a:p>
          <a:p>
            <a:pPr lvl="1"/>
            <a:r>
              <a:rPr lang="en-US" sz="2400" dirty="0" smtClean="0"/>
              <a:t>Salicylic acid </a:t>
            </a:r>
            <a:r>
              <a:rPr lang="en-US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 methyl </a:t>
            </a:r>
            <a:r>
              <a:rPr lang="en-US" sz="2400" dirty="0" err="1" smtClean="0"/>
              <a:t>salicylate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Methyl </a:t>
            </a:r>
            <a:r>
              <a:rPr lang="en-US" sz="2400" dirty="0" err="1" smtClean="0"/>
              <a:t>salicylate</a:t>
            </a:r>
            <a:r>
              <a:rPr lang="en-US" sz="2400" dirty="0" smtClean="0"/>
              <a:t> smells like wintergreen</a:t>
            </a:r>
          </a:p>
          <a:p>
            <a:pPr lvl="1">
              <a:buNone/>
            </a:pPr>
            <a:r>
              <a:rPr lang="en-US" sz="2400" dirty="0" smtClean="0"/>
              <a:t> </a:t>
            </a:r>
          </a:p>
          <a:p>
            <a:r>
              <a:rPr lang="en-US" dirty="0" smtClean="0"/>
              <a:t>Green Fluorescent Protein </a:t>
            </a:r>
            <a:r>
              <a:rPr lang="en-US" sz="1800" dirty="0" smtClean="0"/>
              <a:t>(BBa_E0040)</a:t>
            </a:r>
          </a:p>
          <a:p>
            <a:pPr lvl="1"/>
            <a:r>
              <a:rPr lang="en-US" sz="2400" dirty="0" smtClean="0"/>
              <a:t>Turns the recombinant </a:t>
            </a:r>
            <a:r>
              <a:rPr lang="en-US" sz="2400" dirty="0" err="1" smtClean="0"/>
              <a:t>E.coli</a:t>
            </a:r>
            <a:r>
              <a:rPr lang="en-US" sz="2400" dirty="0" smtClean="0"/>
              <a:t> green</a:t>
            </a:r>
          </a:p>
          <a:p>
            <a:pPr lvl="1">
              <a:buNone/>
            </a:pPr>
            <a:endParaRPr lang="en-US" sz="2400" dirty="0" smtClean="0"/>
          </a:p>
          <a:p>
            <a:r>
              <a:rPr lang="en-US" dirty="0" smtClean="0"/>
              <a:t>Promoter </a:t>
            </a:r>
            <a:r>
              <a:rPr lang="en-US" sz="1800" smtClean="0"/>
              <a:t>(BBa_I0500)</a:t>
            </a:r>
            <a:endParaRPr lang="en-US" sz="1800" dirty="0" smtClean="0"/>
          </a:p>
          <a:p>
            <a:pPr lvl="1"/>
            <a:r>
              <a:rPr lang="en-US" dirty="0"/>
              <a:t> </a:t>
            </a:r>
            <a:r>
              <a:rPr lang="en-US" sz="2400" dirty="0" smtClean="0"/>
              <a:t>induced by L-</a:t>
            </a:r>
            <a:r>
              <a:rPr lang="en-US" sz="2400" dirty="0" err="1" smtClean="0"/>
              <a:t>arabinose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Biobrick</a:t>
            </a:r>
            <a:r>
              <a:rPr lang="en-US" dirty="0" smtClean="0"/>
              <a:t> parts used…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To isolate the </a:t>
            </a:r>
            <a:r>
              <a:rPr lang="en-US" sz="2400" dirty="0" err="1" smtClean="0"/>
              <a:t>Biobricks</a:t>
            </a:r>
            <a:r>
              <a:rPr lang="en-US" sz="2400" dirty="0" smtClean="0"/>
              <a:t> parts necessary for the project. Next step is to add and </a:t>
            </a:r>
            <a:r>
              <a:rPr lang="en-US" sz="2400" dirty="0" err="1" smtClean="0"/>
              <a:t>ligate</a:t>
            </a:r>
            <a:r>
              <a:rPr lang="en-US" sz="2400" dirty="0" smtClean="0"/>
              <a:t> parts together in four different experimental arrangements.</a:t>
            </a:r>
          </a:p>
          <a:p>
            <a:pPr marL="1885950" lvl="3" indent="-514350">
              <a:buFont typeface="+mj-lt"/>
              <a:buAutoNum type="alphaLcPeriod"/>
            </a:pPr>
            <a:r>
              <a:rPr lang="en-US" sz="2400" dirty="0" smtClean="0"/>
              <a:t>Promoter–Wintergreen gene</a:t>
            </a:r>
          </a:p>
          <a:p>
            <a:pPr marL="1885950" lvl="3" indent="-514350">
              <a:buFont typeface="+mj-lt"/>
              <a:buAutoNum type="alphaLcPeriod"/>
            </a:pPr>
            <a:r>
              <a:rPr lang="en-US" sz="2400" dirty="0" smtClean="0"/>
              <a:t>Promoter-GFP </a:t>
            </a:r>
          </a:p>
          <a:p>
            <a:pPr marL="1885950" lvl="3" indent="-514350">
              <a:buFont typeface="+mj-lt"/>
              <a:buAutoNum type="alphaLcPeriod"/>
            </a:pPr>
            <a:r>
              <a:rPr lang="en-US" sz="2400" dirty="0" smtClean="0"/>
              <a:t>Promoter-Wintergreen-GFP</a:t>
            </a:r>
          </a:p>
          <a:p>
            <a:pPr marL="1885950" lvl="3" indent="-514350">
              <a:buFont typeface="+mj-lt"/>
              <a:buAutoNum type="alphaLcPeriod"/>
            </a:pPr>
            <a:r>
              <a:rPr lang="en-US" sz="2400" dirty="0" smtClean="0"/>
              <a:t>Promoter-GFP-Wintergreen gene</a:t>
            </a:r>
          </a:p>
          <a:p>
            <a:pPr marL="1885950" lvl="3" indent="-514350">
              <a:buNone/>
            </a:pPr>
            <a:endParaRPr lang="en-US" sz="2400" dirty="0" smtClean="0"/>
          </a:p>
          <a:p>
            <a:pPr marL="628650" indent="-514350">
              <a:buNone/>
            </a:pPr>
            <a:r>
              <a:rPr lang="en-US" sz="2400" dirty="0" smtClean="0"/>
              <a:t>	The </a:t>
            </a:r>
            <a:r>
              <a:rPr lang="en-US" sz="2400" dirty="0" err="1" smtClean="0"/>
              <a:t>biobricks</a:t>
            </a:r>
            <a:r>
              <a:rPr lang="en-US" sz="2400" dirty="0" smtClean="0"/>
              <a:t> would all end up arranged on a pSB1A3 plasmid except for (b) which would be on a pSB1A2 plasmid.</a:t>
            </a:r>
          </a:p>
          <a:p>
            <a:pPr marL="1885950" lvl="3" indent="-514350">
              <a:buNone/>
            </a:pPr>
            <a:endParaRPr lang="en-US" sz="2400" dirty="0" smtClean="0"/>
          </a:p>
          <a:p>
            <a:pPr lvl="3">
              <a:buFont typeface="Wingdings" pitchFamily="2" charset="2"/>
              <a:buChar char="§"/>
            </a:pPr>
            <a:endParaRPr lang="en-US" sz="2800" dirty="0"/>
          </a:p>
          <a:p>
            <a:pPr lvl="3">
              <a:buFont typeface="Wingdings" pitchFamily="2" charset="2"/>
              <a:buChar char="§"/>
            </a:pPr>
            <a:endParaRPr lang="en-US" sz="2800" dirty="0" smtClean="0"/>
          </a:p>
          <a:p>
            <a:pPr lvl="3">
              <a:buFont typeface="Wingdings" pitchFamily="2" charset="2"/>
              <a:buChar char="§"/>
            </a:pPr>
            <a:endParaRPr lang="en-US" sz="2800" dirty="0"/>
          </a:p>
          <a:p>
            <a:pPr lvl="3">
              <a:buFont typeface="Wingdings" pitchFamily="2" charset="2"/>
              <a:buChar char="§"/>
            </a:pPr>
            <a:endParaRPr lang="en-US" sz="2800" dirty="0" smtClean="0"/>
          </a:p>
          <a:p>
            <a:pPr lvl="3">
              <a:buFont typeface="Wingdings" pitchFamily="2" charset="2"/>
              <a:buChar char="§"/>
            </a:pPr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 overview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229600" cy="3124199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2. Experiment with different concentration of </a:t>
            </a:r>
          </a:p>
          <a:p>
            <a:pPr marL="514350" indent="-514350">
              <a:buNone/>
            </a:pPr>
            <a:r>
              <a:rPr lang="en-US" dirty="0"/>
              <a:t> </a:t>
            </a:r>
            <a:r>
              <a:rPr lang="en-US" dirty="0" smtClean="0"/>
              <a:t>    L-</a:t>
            </a:r>
            <a:r>
              <a:rPr lang="en-US" dirty="0" err="1" smtClean="0"/>
              <a:t>Arabinose</a:t>
            </a:r>
            <a:r>
              <a:rPr lang="en-US" dirty="0" smtClean="0"/>
              <a:t> to examine the promoter activity.</a:t>
            </a:r>
          </a:p>
          <a:p>
            <a:pPr marL="514350" indent="-514350">
              <a:buNone/>
            </a:pPr>
            <a:r>
              <a:rPr lang="en-US" dirty="0" smtClean="0"/>
              <a:t>3. If time permits, we will look for a promoter that allows this arrangement: </a:t>
            </a:r>
            <a:endParaRPr lang="en-US" dirty="0"/>
          </a:p>
          <a:p>
            <a:pPr marL="514350" indent="-51435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overview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19400" y="4114800"/>
            <a:ext cx="1600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Wintergreen gene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953000" y="4038600"/>
            <a:ext cx="1929002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Methyl </a:t>
            </a:r>
            <a:r>
              <a:rPr lang="en-US" sz="1600" dirty="0" err="1" smtClean="0"/>
              <a:t>salicylate</a:t>
            </a:r>
            <a:endParaRPr lang="en-US" sz="1600" dirty="0" smtClean="0"/>
          </a:p>
          <a:p>
            <a:r>
              <a:rPr lang="en-US" sz="1600" dirty="0" smtClean="0"/>
              <a:t>Induced promoter</a:t>
            </a:r>
            <a:endParaRPr lang="en-US" sz="1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934200" y="4343400"/>
            <a:ext cx="381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315200" y="4191000"/>
            <a:ext cx="631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GFP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4" idx="3"/>
          </p:cNvCxnSpPr>
          <p:nvPr/>
        </p:nvCxnSpPr>
        <p:spPr>
          <a:xfrm flipV="1">
            <a:off x="4419600" y="4421188"/>
            <a:ext cx="533400" cy="1677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66800" y="4114800"/>
            <a:ext cx="1219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Regular </a:t>
            </a:r>
          </a:p>
          <a:p>
            <a:r>
              <a:rPr lang="en-US" dirty="0" smtClean="0"/>
              <a:t>Promoter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286000" y="4343400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914400" y="4953000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This would prove that the wintergreen smell has been expressed in the culture. We might be able to find a methyl </a:t>
            </a:r>
            <a:r>
              <a:rPr lang="en-US" sz="2000" dirty="0" err="1" smtClean="0"/>
              <a:t>salicylate</a:t>
            </a:r>
            <a:r>
              <a:rPr lang="en-US" sz="2000" dirty="0" smtClean="0"/>
              <a:t> induced promoter in nature.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724400" y="1295400"/>
            <a:ext cx="3886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600200"/>
            <a:ext cx="4191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Since all the parts we are using are   </a:t>
            </a:r>
            <a:r>
              <a:rPr lang="en-US" dirty="0" err="1"/>
              <a:t>B</a:t>
            </a:r>
            <a:r>
              <a:rPr lang="en-US" dirty="0" err="1" smtClean="0"/>
              <a:t>iobricks</a:t>
            </a:r>
            <a:r>
              <a:rPr lang="en-US" dirty="0" smtClean="0"/>
              <a:t> , we won’t need to do PCR.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Use standard </a:t>
            </a:r>
            <a:r>
              <a:rPr lang="en-US" dirty="0" err="1" smtClean="0"/>
              <a:t>Biobricks</a:t>
            </a:r>
            <a:r>
              <a:rPr lang="en-US" dirty="0" smtClean="0"/>
              <a:t> restriction sites to cut out and arrange our parts.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Promoter</a:t>
            </a:r>
            <a:r>
              <a:rPr lang="en-US" dirty="0" err="1" smtClean="0">
                <a:sym typeface="Wingdings" pitchFamily="2" charset="2"/>
              </a:rPr>
              <a:t></a:t>
            </a:r>
            <a:r>
              <a:rPr lang="en-US" dirty="0" err="1" smtClean="0"/>
              <a:t>Wintergreen</a:t>
            </a:r>
            <a:r>
              <a:rPr lang="en-US" dirty="0" smtClean="0"/>
              <a:t> gene</a:t>
            </a:r>
          </a:p>
          <a:p>
            <a:pPr lvl="1"/>
            <a:r>
              <a:rPr lang="en-US" dirty="0" smtClean="0"/>
              <a:t>Cut promoter out and add to wintergreen plasmid</a:t>
            </a:r>
          </a:p>
          <a:p>
            <a:pPr lvl="1"/>
            <a:endParaRPr lang="en-US" dirty="0"/>
          </a:p>
          <a:p>
            <a:pPr lvl="1">
              <a:buNone/>
            </a:pPr>
            <a:endParaRPr lang="en-US" dirty="0" smtClean="0"/>
          </a:p>
          <a:p>
            <a:r>
              <a:rPr lang="en-US" dirty="0" err="1" smtClean="0"/>
              <a:t>Promoter</a:t>
            </a:r>
            <a:r>
              <a:rPr lang="en-US" dirty="0" err="1" smtClean="0">
                <a:sym typeface="Wingdings" pitchFamily="2" charset="2"/>
              </a:rPr>
              <a:t>GFP</a:t>
            </a:r>
            <a:r>
              <a:rPr lang="en-US" dirty="0" smtClean="0">
                <a:sym typeface="Wingdings" pitchFamily="2" charset="2"/>
              </a:rPr>
              <a:t> gene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Cut promoter out and add to GFP plasmid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Promoter</a:t>
            </a:r>
            <a:r>
              <a:rPr lang="en-US" dirty="0" err="1" smtClean="0">
                <a:sym typeface="Wingdings" pitchFamily="2" charset="2"/>
              </a:rPr>
              <a:t>WintergreenGFP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Cut promoter out and add to wintergreen plasmid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Cut GFP out and add it to our plasmid after the wintergreen plasmid.</a:t>
            </a:r>
          </a:p>
          <a:p>
            <a:pPr lvl="1">
              <a:buNone/>
            </a:pP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PromoterGFPWintergreen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Cut promoter out and add it to GFP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Cut promoter-GFP product out and add to wintergreen plasmid.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Smell it.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If the </a:t>
            </a:r>
            <a:r>
              <a:rPr lang="en-US" dirty="0" smtClean="0"/>
              <a:t>promoter-wintergreen-GFP </a:t>
            </a:r>
            <a:r>
              <a:rPr lang="en-US" dirty="0" smtClean="0"/>
              <a:t>arrangement glows/green, we could assume that the wintergreen gene was expressed.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Try to find Methyl </a:t>
            </a:r>
            <a:r>
              <a:rPr lang="en-US" dirty="0" err="1" smtClean="0"/>
              <a:t>salicylate</a:t>
            </a:r>
            <a:r>
              <a:rPr lang="en-US" dirty="0" smtClean="0"/>
              <a:t> induced promoter.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the gene expression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220</TotalTime>
  <Words>322</Words>
  <Application>Microsoft Office PowerPoint</Application>
  <PresentationFormat>On-screen Show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E.coli Tic Tacs</vt:lpstr>
      <vt:lpstr> </vt:lpstr>
      <vt:lpstr>Biobrick parts used… </vt:lpstr>
      <vt:lpstr>Project overview </vt:lpstr>
      <vt:lpstr>Project overview </vt:lpstr>
      <vt:lpstr>Protocols</vt:lpstr>
      <vt:lpstr>Protocols</vt:lpstr>
      <vt:lpstr>Protocols </vt:lpstr>
      <vt:lpstr>Testing the gene expression</vt:lpstr>
      <vt:lpstr>The end result</vt:lpstr>
    </vt:vector>
  </TitlesOfParts>
  <Company>College of Natural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E.coli Tic Tacs</dc:title>
  <dc:creator>sudeeps</dc:creator>
  <cp:lastModifiedBy>sudeeps</cp:lastModifiedBy>
  <cp:revision>21</cp:revision>
  <dcterms:created xsi:type="dcterms:W3CDTF">2009-09-09T19:15:30Z</dcterms:created>
  <dcterms:modified xsi:type="dcterms:W3CDTF">2009-09-10T18:58:30Z</dcterms:modified>
</cp:coreProperties>
</file>