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3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4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1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3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1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7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4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7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8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7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8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8E8D1-AF64-A842-974C-3B93088A6BD8}" type="datetimeFigureOut">
              <a:rPr lang="en-US" smtClean="0"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36AA1-3077-4240-BBBA-906587A24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8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 txBox="1">
            <a:spLocks/>
          </p:cNvSpPr>
          <p:nvPr/>
        </p:nvSpPr>
        <p:spPr bwMode="auto">
          <a:xfrm>
            <a:off x="457200" y="503238"/>
            <a:ext cx="82296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>
                <a:solidFill>
                  <a:srgbClr val="000000"/>
                </a:solidFill>
                <a:latin typeface="Calibri" charset="0"/>
              </a:rPr>
              <a:t>Symbols to Know for Crosses</a:t>
            </a:r>
          </a:p>
        </p:txBody>
      </p:sp>
      <p:sp>
        <p:nvSpPr>
          <p:cNvPr id="14339" name="Content Placeholder 2"/>
          <p:cNvSpPr txBox="1">
            <a:spLocks/>
          </p:cNvSpPr>
          <p:nvPr/>
        </p:nvSpPr>
        <p:spPr bwMode="auto">
          <a:xfrm>
            <a:off x="457200" y="1524000"/>
            <a:ext cx="822960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a/a – a is the allele and / represents the  two chromatids – there are two alleles for a diploid organism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  b/a  b – two different genes on the same chromosome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a/a ;  b/b – two different genes on different chromosomes   ; designated separate chromosomes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X – symbolizes mating between two different individuals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X    - symbolizes a self cross – when the hermaphrodite worms fertilize their own  eggs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+ is the wild type or non-mutant form of a gene</a:t>
            </a:r>
          </a:p>
          <a:p>
            <a:pPr eaLnBrk="1" hangingPunct="1">
              <a:spcBef>
                <a:spcPct val="20000"/>
              </a:spcBef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340" name="Oval 5"/>
          <p:cNvSpPr>
            <a:spLocks noChangeArrowheads="1"/>
          </p:cNvSpPr>
          <p:nvPr/>
        </p:nvSpPr>
        <p:spPr bwMode="auto">
          <a:xfrm>
            <a:off x="762000" y="4762500"/>
            <a:ext cx="381000" cy="266700"/>
          </a:xfrm>
          <a:prstGeom prst="ellipse">
            <a:avLst/>
          </a:prstGeom>
          <a:solidFill>
            <a:srgbClr val="FFFFFF">
              <a:alpha val="0"/>
            </a:srgbClr>
          </a:solidFill>
          <a:ln w="25400">
            <a:solidFill>
              <a:srgbClr val="4F81BD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214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Mapping 1:  Making the double mutant</a:t>
            </a:r>
          </a:p>
        </p:txBody>
      </p:sp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2743200" y="1741488"/>
            <a:ext cx="3276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grpSp>
        <p:nvGrpSpPr>
          <p:cNvPr id="20485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496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X</a:t>
              </a:r>
            </a:p>
          </p:txBody>
        </p:sp>
      </p:grpSp>
      <p:sp>
        <p:nvSpPr>
          <p:cNvPr id="20486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self cross</a:t>
            </a:r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1905000" y="3200400"/>
            <a:ext cx="47244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0488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gametes</a:t>
            </a:r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0490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685800" y="4938713"/>
            <a:ext cx="594042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0492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      and ratios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>
            <a:off x="685800" y="5791200"/>
            <a:ext cx="5943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0494" name="TextBox 1"/>
          <p:cNvSpPr txBox="1">
            <a:spLocks noChangeArrowheads="1"/>
          </p:cNvSpPr>
          <p:nvPr/>
        </p:nvSpPr>
        <p:spPr bwMode="auto">
          <a:xfrm>
            <a:off x="457200" y="6056313"/>
            <a:ext cx="5532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What if the genotype of the parent was </a:t>
            </a:r>
            <a:r>
              <a:rPr lang="en-US" sz="1800" i="1"/>
              <a:t>+ unc/+ unc</a:t>
            </a:r>
            <a:r>
              <a:rPr lang="en-US" sz="18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1439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00063" y="252413"/>
            <a:ext cx="8229600" cy="814387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Mapping 2:  Making heterozygotes for mapping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8" name="Straight Arrow Connector 7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1513" name="TextBox 8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21514" name="TextBox 9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Female gametes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1518" name="TextBox 13"/>
          <p:cNvSpPr txBox="1">
            <a:spLocks noChangeArrowheads="1"/>
          </p:cNvSpPr>
          <p:nvPr/>
        </p:nvSpPr>
        <p:spPr bwMode="auto">
          <a:xfrm>
            <a:off x="6781800" y="4506913"/>
            <a:ext cx="1882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genotype</a:t>
            </a:r>
          </a:p>
        </p:txBody>
      </p: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1520" name="TextBox 15"/>
          <p:cNvSpPr txBox="1">
            <a:spLocks noChangeArrowheads="1"/>
          </p:cNvSpPr>
          <p:nvPr/>
        </p:nvSpPr>
        <p:spPr bwMode="auto">
          <a:xfrm>
            <a:off x="6705600" y="5257800"/>
            <a:ext cx="210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and ratios</a:t>
            </a:r>
          </a:p>
        </p:txBody>
      </p: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1522" name="TextBox 18"/>
          <p:cNvSpPr txBox="1">
            <a:spLocks noChangeArrowheads="1"/>
          </p:cNvSpPr>
          <p:nvPr/>
        </p:nvSpPr>
        <p:spPr bwMode="auto">
          <a:xfrm>
            <a:off x="381000" y="6324600"/>
            <a:ext cx="4121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Why might you see Dpy Unc progeny?</a:t>
            </a:r>
          </a:p>
        </p:txBody>
      </p:sp>
    </p:spTree>
    <p:extLst>
      <p:ext uri="{BB962C8B-B14F-4D97-AF65-F5344CB8AC3E}">
        <p14:creationId xmlns:p14="http://schemas.microsoft.com/office/powerpoint/2010/main" val="3123556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Mapping 3:  Test Cross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2537" name="TextBox 24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22538" name="TextBox 25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Female gametes</a:t>
            </a:r>
          </a:p>
        </p:txBody>
      </p: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2542" name="TextBox 29"/>
          <p:cNvSpPr txBox="1">
            <a:spLocks noChangeArrowheads="1"/>
          </p:cNvSpPr>
          <p:nvPr/>
        </p:nvSpPr>
        <p:spPr bwMode="auto">
          <a:xfrm>
            <a:off x="6781800" y="4506913"/>
            <a:ext cx="1882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genotype</a:t>
            </a:r>
          </a:p>
        </p:txBody>
      </p: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2544" name="TextBox 31"/>
          <p:cNvSpPr txBox="1">
            <a:spLocks noChangeArrowheads="1"/>
          </p:cNvSpPr>
          <p:nvPr/>
        </p:nvSpPr>
        <p:spPr bwMode="auto">
          <a:xfrm>
            <a:off x="6705600" y="5257800"/>
            <a:ext cx="210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and ratios</a:t>
            </a:r>
          </a:p>
        </p:txBody>
      </p: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2546" name="TextBox 1"/>
          <p:cNvSpPr txBox="1">
            <a:spLocks noChangeArrowheads="1"/>
          </p:cNvSpPr>
          <p:nvPr/>
        </p:nvSpPr>
        <p:spPr bwMode="auto">
          <a:xfrm>
            <a:off x="6532563" y="2209800"/>
            <a:ext cx="1544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Parental</a:t>
            </a:r>
          </a:p>
          <a:p>
            <a:pPr eaLnBrk="1" hangingPunct="1"/>
            <a:r>
              <a:rPr lang="en-US" sz="1800"/>
              <a:t>Recombinant</a:t>
            </a:r>
          </a:p>
        </p:txBody>
      </p:sp>
    </p:spTree>
    <p:extLst>
      <p:ext uri="{BB962C8B-B14F-4D97-AF65-F5344CB8AC3E}">
        <p14:creationId xmlns:p14="http://schemas.microsoft.com/office/powerpoint/2010/main" val="2076239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Macintosh PowerPoint</Application>
  <PresentationFormat>On-screen Show (4:3)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Mapping 1:  Making the double mutant</vt:lpstr>
      <vt:lpstr>Mapping 2:  Making heterozygotes for mapping</vt:lpstr>
      <vt:lpstr>Mapping 3:  Test Cross</vt:lpstr>
    </vt:vector>
  </TitlesOfParts>
  <Company>Wellesley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LTS</dc:creator>
  <cp:lastModifiedBy>LTS</cp:lastModifiedBy>
  <cp:revision>1</cp:revision>
  <dcterms:created xsi:type="dcterms:W3CDTF">2012-09-18T13:53:24Z</dcterms:created>
  <dcterms:modified xsi:type="dcterms:W3CDTF">2012-09-18T13:53:57Z</dcterms:modified>
</cp:coreProperties>
</file>