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56.xml"/>
  <Override ContentType="application/vnd.openxmlformats-officedocument.presentationml.slide+xml" PartName="/ppt/slides/slide24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46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5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52.xml"/>
  <Override ContentType="application/vnd.openxmlformats-officedocument.presentationml.slide+xml" PartName="/ppt/slides/slide22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54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51.xml"/>
  <Override ContentType="application/vnd.openxmlformats-officedocument.presentationml.slide+xml" PartName="/ppt/slides/slide57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59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5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2" Type="http://schemas.openxmlformats.org/officeDocument/2006/relationships/presProps" Target="presProps.xml"/><Relationship Id="rId1" Type="http://schemas.openxmlformats.org/officeDocument/2006/relationships/theme" Target="theme/theme3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41" Type="http://schemas.openxmlformats.org/officeDocument/2006/relationships/slide" Target="slides/slide36.xml"/><Relationship Id="rId3" Type="http://schemas.openxmlformats.org/officeDocument/2006/relationships/tableStyles" Target="tableStyles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60" Type="http://schemas.openxmlformats.org/officeDocument/2006/relationships/slide" Target="slides/slide55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18" name="Shape 18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339" marL="18288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82550" marL="45720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82550" marL="73152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91439" marL="1005839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58419" marL="118872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07950" marL="137160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00330" marL="155448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05410" marL="173736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10489" marL="192024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339" marL="18288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82550" marL="45720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82550" marL="73152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91439" marL="1005839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58419" marL="118872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07950" marL="137160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00330" marL="155448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05410" marL="173736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10489" marL="192024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339" marL="18288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82550" marL="45720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82550" marL="73152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91439" marL="1005839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58419" marL="118872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07950" marL="137160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00330" marL="155448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05410" marL="173736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10489" marL="192024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31" name="Shape 31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cap="flat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48" name="Shape 48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cap="flat" w="762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339" marL="182880" marR="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82550" marL="457200" marR="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82550" marL="731520" marR="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91439" marL="1005839" marR="0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58419" marL="118872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07950" marL="1371600" marR="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00330" marL="1554480" marR="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05410" marL="1737360" marR="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10489" marL="1920240" marR="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1" baseline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5.jp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8.jp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4.jp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5.jpg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5.jpg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9.jpg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9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1.jpg"/></Relationships>
</file>

<file path=ppt/slides/_rels/slide5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2.jpg"/></Relationships>
</file>

<file path=ppt/slides/_rels/slide5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8.jpg"/></Relationships>
</file>

<file path=ppt/slides/_rels/slide5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0.jpg"/></Relationships>
</file>

<file path=ppt/slides/_rels/slide5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2.jpg"/></Relationships>
</file>

<file path=ppt/slides/_rels/slide5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7.jpg"/></Relationships>
</file>

<file path=ppt/slides/_rels/slide5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7.jpg"/></Relationships>
</file>

<file path=ppt/slides/_rels/slide5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56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GRN MAPPING DCIN5/WILDTYPE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5555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84" y="1526826"/>
            <a:ext cx="7108230" cy="533117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579" y="1531673"/>
            <a:ext cx="7088841" cy="5316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1998" cy="533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037" y="1524000"/>
            <a:ext cx="7117923" cy="53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84" y="1526825"/>
            <a:ext cx="7108230" cy="533117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1998" cy="533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86" y="1526826"/>
            <a:ext cx="7108228" cy="5331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191" y="1512286"/>
            <a:ext cx="7127617" cy="534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950" y="1523999"/>
            <a:ext cx="7112099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1998" cy="533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274" y="1555909"/>
            <a:ext cx="7069453" cy="530208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84" y="1526825"/>
            <a:ext cx="7108230" cy="533117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037" y="1519555"/>
            <a:ext cx="7117923" cy="53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733" y="1534098"/>
            <a:ext cx="7098534" cy="53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Weighted Values Comparison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0"/>
            <a:ext cx="8229600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244" y="1523999"/>
            <a:ext cx="7021511" cy="526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Production Rates Comparison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53084"/>
            <a:ext cx="8229600" cy="535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First Approximation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614" y="1524000"/>
            <a:ext cx="8402770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Second Approximation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54" y="1524000"/>
            <a:ext cx="8383093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408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1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500" y="1600200"/>
            <a:ext cx="7002999" cy="525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1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787" y="1600200"/>
            <a:ext cx="7010418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86" y="1526826"/>
            <a:ext cx="7108228" cy="533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8" y="1600200"/>
            <a:ext cx="7010391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Shape 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512" y="1600200"/>
            <a:ext cx="7054964" cy="529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8" y="1524000"/>
            <a:ext cx="7111992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00" y="1600200"/>
            <a:ext cx="6502401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570" y="1600199"/>
            <a:ext cx="7012866" cy="52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187" y="1600200"/>
            <a:ext cx="7009632" cy="52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650" y="1600200"/>
            <a:ext cx="7026698" cy="527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587975"/>
            <a:ext cx="7010408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1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5" y="1600200"/>
            <a:ext cx="701037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800" y="1510625"/>
            <a:ext cx="711201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Shape 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794" y="1600200"/>
            <a:ext cx="7010418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Shape 4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737" y="1524000"/>
            <a:ext cx="7220526" cy="541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1600200"/>
            <a:ext cx="7112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7010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First Analysis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84" y="1526825"/>
            <a:ext cx="7108230" cy="533117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39" lvl="0" marL="182880" marR="0" rtl="0" algn="l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524000"/>
            <a:ext cx="7112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2"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Estimate-b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