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182" y="-15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1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0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4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9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2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7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9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5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77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6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404F3-44BC-4D38-908B-3D555E0C686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7EB00-911F-44A7-84C4-075BDD7A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3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Consolidation of </a:t>
            </a:r>
            <a:r>
              <a:rPr lang="en-US" dirty="0" err="1" smtClean="0"/>
              <a:t>Gephi</a:t>
            </a:r>
            <a:r>
              <a:rPr lang="en-US" dirty="0" smtClean="0"/>
              <a:t> Stats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Kristen </a:t>
            </a:r>
            <a:r>
              <a:rPr lang="en-US" dirty="0" err="1" smtClean="0"/>
              <a:t>Horstmann</a:t>
            </a:r>
            <a:endParaRPr lang="en-US" dirty="0" smtClean="0"/>
          </a:p>
          <a:p>
            <a:r>
              <a:rPr lang="en-US" dirty="0" smtClean="0"/>
              <a:t>3.2.17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9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Closeness centrality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of centrality in a network, calculated as average length of the shortest path between the node and all other nodes.</a:t>
            </a:r>
          </a:p>
          <a:p>
            <a:r>
              <a:rPr lang="en-US" dirty="0" smtClean="0"/>
              <a:t>Smaller closeness score: closer to many other nodes in the graph, smaller diameter and distance</a:t>
            </a:r>
          </a:p>
          <a:p>
            <a:endParaRPr lang="en-US" dirty="0"/>
          </a:p>
        </p:txBody>
      </p:sp>
      <p:sp>
        <p:nvSpPr>
          <p:cNvPr id="4" name="AutoShape 5" descr="{\displaystyle C(x)={\frac {1}{\sum _{y}d(y,x)}}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6" t="35364" r="80689" b="59732"/>
          <a:stretch/>
        </p:blipFill>
        <p:spPr bwMode="auto">
          <a:xfrm>
            <a:off x="1219200" y="4955275"/>
            <a:ext cx="3899336" cy="111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47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745818"/>
              </p:ext>
            </p:extLst>
          </p:nvPr>
        </p:nvGraphicFramePr>
        <p:xfrm>
          <a:off x="152400" y="304800"/>
          <a:ext cx="8686795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  <a:gridCol w="668215"/>
              </a:tblGrid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HAP4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ACE2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0.243902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0.419355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0.297872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0.297872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0.184211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0.255319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ASH1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0.384615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0.411765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0.411765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0.22807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0.344828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CIN5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0.636364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0.357143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0.259259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0.259259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0.215385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0.230769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GCR2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0.384615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0.371429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0.190476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GLN3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0.344828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0.521739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0.324324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HAP4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0.40625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0.244898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0.428571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0.529412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HMO1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0.277778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0.315789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0.205882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0.272727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0.323529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MSN2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0.482759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0.482759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0.245614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0.444444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0.292683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0.393939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SFP1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0.342105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0.230769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0.341463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0.341463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0.255319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0.407407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STB5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0.37037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0.473684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0.352941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0.27451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0.171429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0.322581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0.481481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0.264151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0.264151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0.307692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YHP1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0.378378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0.378378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0.461538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0.196721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0.392857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YOX1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0.217391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0.325581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0.206897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ZAP1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0.292683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0.245614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0.363636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0.272727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1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Harmonic Centrality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Reverses the sum and reciprocal operations in the definition of closeness centrality </a:t>
            </a:r>
          </a:p>
          <a:p>
            <a:r>
              <a:rPr lang="en-US" dirty="0" smtClean="0"/>
              <a:t>Higher number indicates greater centrality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t="62515" r="81053" b="32339"/>
          <a:stretch/>
        </p:blipFill>
        <p:spPr bwMode="auto">
          <a:xfrm>
            <a:off x="914400" y="3505200"/>
            <a:ext cx="342900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054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580173"/>
              </p:ext>
            </p:extLst>
          </p:nvPr>
        </p:nvGraphicFramePr>
        <p:xfrm>
          <a:off x="228600" y="304800"/>
          <a:ext cx="8534409" cy="4343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  <a:gridCol w="656493"/>
              </a:tblGrid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HAP4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ACE2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0.611111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0.525641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0.367949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0.355952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0.355952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0.27894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0.395933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0.361667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ASH1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0.411538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0.424405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0.511905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0.511905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0.540476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0.326587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CIN5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0.761905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0.444872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0.361538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0.360714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0.360714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0.611111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0.498148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0.284609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0.654762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0.381581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GCR2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0.536667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0.496154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0.722222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0.346429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0.346429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0.680556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0.538462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0.338095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0.288525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GLN3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0.478333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0.457692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0.412831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0.553704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0.560606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0.493849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HAP4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0.487179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0.391171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0.44881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0.44881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0.506944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0.461667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0.258648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0.62963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0.382143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HMO1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0.651515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0.377778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0.490741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0.325879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0.420933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MSN2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0.578333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0.589286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0.589286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0.332823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0.552083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0.515385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SFP1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0.520833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0.447436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0.444872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0.302778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0.40119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0.40119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0.520833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0.514286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0.464286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0.395933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STB5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0.547222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0.398718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0.431349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0.601852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0.421429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0.595238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0.454167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0.875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0.388095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0.493056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0.460714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0.460714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0.608333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0.460714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0.379167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0.27249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0.611111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0.596154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0.465278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0.322619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0.322619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0.493056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0.429762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0.445238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YHP1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0.651515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0.5625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0.464286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0.628788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0.285152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0.484848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YOX1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0.310238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0.444872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0.456944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0.574074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0.495238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0.378571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0.298247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14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ZAP1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0.520833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0.398718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0.397222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0.514286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0.514286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0.547222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0.435185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0.312585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0.420933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840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Betweenness</a:t>
            </a:r>
            <a:r>
              <a:rPr lang="en-US" dirty="0" smtClean="0"/>
              <a:t> Centrality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Arial" panose="020B0604020202020204" pitchFamily="34" charset="0"/>
              </a:rPr>
              <a:t>centrality measure that indicates how often a node is found on a shortest path between two nodes, s and t.</a:t>
            </a:r>
          </a:p>
          <a:p>
            <a:endParaRPr lang="en-US" dirty="0" smtClean="0">
              <a:latin typeface="+mj-lt"/>
              <a:cs typeface="Arial" panose="020B0604020202020204" pitchFamily="34" charset="0"/>
            </a:endParaRPr>
          </a:p>
          <a:p>
            <a:endParaRPr lang="en-US" dirty="0" smtClean="0">
              <a:latin typeface="+mj-lt"/>
              <a:cs typeface="Arial" panose="020B0604020202020204" pitchFamily="34" charset="0"/>
            </a:endParaRPr>
          </a:p>
          <a:p>
            <a:r>
              <a:rPr lang="en-US" dirty="0" smtClean="0">
                <a:latin typeface="+mj-lt"/>
              </a:rPr>
              <a:t>Nodes with high </a:t>
            </a:r>
            <a:r>
              <a:rPr lang="en-US" dirty="0" err="1" smtClean="0">
                <a:latin typeface="+mj-lt"/>
              </a:rPr>
              <a:t>betweenness</a:t>
            </a:r>
            <a:r>
              <a:rPr lang="en-US" dirty="0" smtClean="0">
                <a:latin typeface="+mj-lt"/>
              </a:rPr>
              <a:t> are higher connected with regulating other genes </a:t>
            </a:r>
            <a:endParaRPr lang="en-US" dirty="0"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3" t="61520" r="65789" b="31228"/>
          <a:stretch/>
        </p:blipFill>
        <p:spPr bwMode="auto">
          <a:xfrm>
            <a:off x="1371600" y="3268578"/>
            <a:ext cx="2093495" cy="745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17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611538"/>
              </p:ext>
            </p:extLst>
          </p:nvPr>
        </p:nvGraphicFramePr>
        <p:xfrm>
          <a:off x="304800" y="228600"/>
          <a:ext cx="8610602" cy="4038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  <a:gridCol w="662354"/>
              </a:tblGrid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HAP4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ACE2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15.5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34.66667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ASH1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CIN5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19.5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GCR2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66.5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56.5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22.5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22.5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8.5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19.5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GLN3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27.5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HAP4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8.5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HMO1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19.5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25.5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25.5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MSN2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73.33333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SFP1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99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STB5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84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55.16667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13.83333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56.5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YHP1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33.5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22.5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YOX1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18.5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24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ZAP1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5.5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48.5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75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Eccentricity Centrality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  <a:cs typeface="Arial"/>
              </a:rPr>
              <a:t>shows how easily accessible a node is from other nodes, calculates max distance between other nodes</a:t>
            </a:r>
          </a:p>
          <a:p>
            <a:r>
              <a:rPr lang="en-US" dirty="0" smtClean="0">
                <a:latin typeface="+mj-lt"/>
                <a:cs typeface="Arial"/>
              </a:rPr>
              <a:t>Only takes out degree into account</a:t>
            </a:r>
          </a:p>
          <a:p>
            <a:r>
              <a:rPr lang="en-US" dirty="0" smtClean="0">
                <a:latin typeface="+mj-lt"/>
                <a:cs typeface="Arial"/>
              </a:rPr>
              <a:t>High value means it has a higher impact on other nodes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332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303680"/>
              </p:ext>
            </p:extLst>
          </p:nvPr>
        </p:nvGraphicFramePr>
        <p:xfrm>
          <a:off x="381000" y="304800"/>
          <a:ext cx="8458203" cy="41910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  <a:gridCol w="650631"/>
              </a:tblGrid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id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HAP4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ACE2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0.243902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0.419355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0.297872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0.297872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0.184211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0.255319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ASH1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0.384615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0.411765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0.411765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0.22807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0.344828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CIN5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0.636364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0.357143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0.309524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0.259259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0.259259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0.215385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0.230769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GCR2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0.458333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0.384615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0.371429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0.190476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GLN3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0.344828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0.361111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0.521739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0.324324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HAP4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0.40625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0.244898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0.428571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0.529412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HMO1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0.277778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0.315789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0.358974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0.205882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0.272727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0.323529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MSN2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0.769231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0.434783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0.482759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0.482759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0.245614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0.444444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0.292683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0.393939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SFP1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0.342105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0.230769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0.341463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0.341463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0.255319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0.407407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STB5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0.37037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0.666667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0.473684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0.318182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0.352941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0.27451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0.368421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0.171429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SWI5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0.322581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0.481481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0.264151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0.264151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0.413793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0.285714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0.307692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YHP1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0.3125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0.378378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0.378378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0.461538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0.196721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0.392857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YOX1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0.217391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0.351351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0.333333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0.325581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0.269231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0.206897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19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>
                          <a:effectLst/>
                        </a:rPr>
                        <a:t>ZAP1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0.288889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0.292683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 dirty="0">
                          <a:effectLst/>
                        </a:rPr>
                        <a:t>0.4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0.245614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0.363636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>
                          <a:effectLst/>
                        </a:rPr>
                        <a:t>0.272727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900" u="none" strike="noStrike" dirty="0">
                          <a:effectLst/>
                        </a:rPr>
                        <a:t>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090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971</Words>
  <Application>Microsoft Office PowerPoint</Application>
  <PresentationFormat>On-screen Show (4:3)</PresentationFormat>
  <Paragraphs>850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Consolidation of Gephi Stats</vt:lpstr>
      <vt:lpstr>Closeness centrality</vt:lpstr>
      <vt:lpstr>PowerPoint Presentation</vt:lpstr>
      <vt:lpstr>Harmonic Centrality</vt:lpstr>
      <vt:lpstr>PowerPoint Presentation</vt:lpstr>
      <vt:lpstr>Betweenness Centrality</vt:lpstr>
      <vt:lpstr>PowerPoint Presentation</vt:lpstr>
      <vt:lpstr>Eccentricity Centrality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Horstmann, Kristen</dc:creator>
  <cp:lastModifiedBy>Horstmann, Kristen</cp:lastModifiedBy>
  <cp:revision>9</cp:revision>
  <dcterms:created xsi:type="dcterms:W3CDTF">2017-03-02T21:37:50Z</dcterms:created>
  <dcterms:modified xsi:type="dcterms:W3CDTF">2017-03-02T23:59:07Z</dcterms:modified>
</cp:coreProperties>
</file>