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27169"/>
              </p:ext>
            </p:extLst>
          </p:nvPr>
        </p:nvGraphicFramePr>
        <p:xfrm>
          <a:off x="457200" y="1600200"/>
          <a:ext cx="5531852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2393 (38.7%)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1453 (23.5%)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696 (11.2%)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320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(5.2%)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1549 (25.0%)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155 (2.5%)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72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59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83" y="18288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3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537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7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92" y="1870608"/>
            <a:ext cx="568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1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0315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13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7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0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Lopez, Isai</cp:lastModifiedBy>
  <cp:revision>6</cp:revision>
  <dcterms:created xsi:type="dcterms:W3CDTF">2015-03-26T07:22:14Z</dcterms:created>
  <dcterms:modified xsi:type="dcterms:W3CDTF">2016-12-07T00:46:17Z</dcterms:modified>
</cp:coreProperties>
</file>