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FBD88-90A1-411E-B1BB-02A5B1B8B35F}" type="datetimeFigureOut">
              <a:rPr lang="en-US" smtClean="0"/>
              <a:t>4/3/2013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8EB76-C9E5-4C4B-AC12-0445D85423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7117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FBD88-90A1-411E-B1BB-02A5B1B8B35F}" type="datetimeFigureOut">
              <a:rPr lang="en-US" smtClean="0"/>
              <a:t>4/3/2013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8EB76-C9E5-4C4B-AC12-0445D85423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67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FBD88-90A1-411E-B1BB-02A5B1B8B35F}" type="datetimeFigureOut">
              <a:rPr lang="en-US" smtClean="0"/>
              <a:t>4/3/2013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8EB76-C9E5-4C4B-AC12-0445D85423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020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FBD88-90A1-411E-B1BB-02A5B1B8B35F}" type="datetimeFigureOut">
              <a:rPr lang="en-US" smtClean="0"/>
              <a:t>4/3/2013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8EB76-C9E5-4C4B-AC12-0445D85423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786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FBD88-90A1-411E-B1BB-02A5B1B8B35F}" type="datetimeFigureOut">
              <a:rPr lang="en-US" smtClean="0"/>
              <a:t>4/3/2013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8EB76-C9E5-4C4B-AC12-0445D85423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991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FBD88-90A1-411E-B1BB-02A5B1B8B35F}" type="datetimeFigureOut">
              <a:rPr lang="en-US" smtClean="0"/>
              <a:t>4/3/2013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8EB76-C9E5-4C4B-AC12-0445D85423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811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FBD88-90A1-411E-B1BB-02A5B1B8B35F}" type="datetimeFigureOut">
              <a:rPr lang="en-US" smtClean="0"/>
              <a:t>4/3/2013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8EB76-C9E5-4C4B-AC12-0445D85423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819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FBD88-90A1-411E-B1BB-02A5B1B8B35F}" type="datetimeFigureOut">
              <a:rPr lang="en-US" smtClean="0"/>
              <a:t>4/3/2013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8EB76-C9E5-4C4B-AC12-0445D85423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359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FBD88-90A1-411E-B1BB-02A5B1B8B35F}" type="datetimeFigureOut">
              <a:rPr lang="en-US" smtClean="0"/>
              <a:t>4/3/2013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8EB76-C9E5-4C4B-AC12-0445D85423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309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FBD88-90A1-411E-B1BB-02A5B1B8B35F}" type="datetimeFigureOut">
              <a:rPr lang="en-US" smtClean="0"/>
              <a:t>4/3/2013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8EB76-C9E5-4C4B-AC12-0445D85423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813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FBD88-90A1-411E-B1BB-02A5B1B8B35F}" type="datetimeFigureOut">
              <a:rPr lang="en-US" smtClean="0"/>
              <a:t>4/3/2013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8EB76-C9E5-4C4B-AC12-0445D85423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22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BFBD88-90A1-411E-B1BB-02A5B1B8B35F}" type="datetimeFigureOut">
              <a:rPr lang="en-US" smtClean="0"/>
              <a:t>4/3/2013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18EB76-C9E5-4C4B-AC12-0445D85423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589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76200"/>
            <a:ext cx="7772400" cy="1470025"/>
          </a:xfrm>
        </p:spPr>
        <p:txBody>
          <a:bodyPr>
            <a:noAutofit/>
          </a:bodyPr>
          <a:lstStyle/>
          <a:p>
            <a:r>
              <a:rPr lang="en-US" sz="2400" dirty="0" smtClean="0"/>
              <a:t> </a:t>
            </a:r>
            <a:r>
              <a:rPr lang="en-US" sz="2800" dirty="0" smtClean="0"/>
              <a:t>Fig 5. Comparison of the genes specifically up- or down-regulated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76400" y="5105400"/>
            <a:ext cx="6400800" cy="1371600"/>
          </a:xfrm>
        </p:spPr>
        <p:txBody>
          <a:bodyPr>
            <a:normAutofit fontScale="92500" lnSpcReduction="20000"/>
          </a:bodyPr>
          <a:lstStyle/>
          <a:p>
            <a:r>
              <a:rPr lang="en-US" sz="1800" dirty="0" smtClean="0"/>
              <a:t>-Adaptation refers to “cold shock”</a:t>
            </a:r>
          </a:p>
          <a:p>
            <a:r>
              <a:rPr lang="en-US" sz="1800" dirty="0" smtClean="0"/>
              <a:t>-Acclimation refers to constant low temp. conditions</a:t>
            </a:r>
          </a:p>
          <a:p>
            <a:r>
              <a:rPr lang="en-US" sz="1800" dirty="0" smtClean="0"/>
              <a:t>-Venn diagrams compare  gene regulation in the batch studies to growth rate studies, as well as the growth rate studies to this study </a:t>
            </a:r>
          </a:p>
          <a:p>
            <a:r>
              <a:rPr lang="en-US" sz="1800" dirty="0" smtClean="0"/>
              <a:t>-comparisons are of gene up-regulation or gene down-regulation</a:t>
            </a:r>
            <a:endParaRPr lang="en-US" sz="1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2437" y="1219200"/>
            <a:ext cx="6263014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14233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63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 Fig 5. Comparison of the genes specifically up- or down-regulated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Fig 5. Comparison of the genes specifically up- or down-regulated</dc:title>
  <dc:creator>nico</dc:creator>
  <cp:lastModifiedBy>nico</cp:lastModifiedBy>
  <cp:revision>2</cp:revision>
  <dcterms:created xsi:type="dcterms:W3CDTF">2013-04-04T04:58:28Z</dcterms:created>
  <dcterms:modified xsi:type="dcterms:W3CDTF">2013-04-04T06:34:40Z</dcterms:modified>
</cp:coreProperties>
</file>