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mbl.de/eamnet/html/body_kymograph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Image J Kymograph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 go </a:t>
            </a:r>
            <a:r>
              <a:rPr lang="en-US" dirty="0" smtClean="0"/>
              <a:t>to: </a:t>
            </a:r>
            <a:r>
              <a:rPr lang="en-US" dirty="0"/>
              <a:t>http://</a:t>
            </a:r>
            <a:r>
              <a:rPr lang="en-US" dirty="0" err="1"/>
              <a:t>www.embl.de</a:t>
            </a:r>
            <a:r>
              <a:rPr lang="en-US" dirty="0"/>
              <a:t>/</a:t>
            </a:r>
            <a:r>
              <a:rPr lang="en-US" dirty="0" err="1"/>
              <a:t>eamnet</a:t>
            </a:r>
            <a:r>
              <a:rPr lang="en-US" dirty="0"/>
              <a:t>/downloads/kymograph/</a:t>
            </a:r>
            <a:r>
              <a:rPr lang="en-US" dirty="0" err="1"/>
              <a:t>kymograph_description.pdf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8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76264"/>
            <a:ext cx="8042276" cy="1336956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should also save-as the z-project image after making each line selection to save where you selected the line. This saves a new tiff with the line selection going through it. I made a new one for each cell.</a:t>
            </a:r>
          </a:p>
          <a:p>
            <a:r>
              <a:rPr lang="en-US" dirty="0" smtClean="0"/>
              <a:t>You must make sure the appropriate window in </a:t>
            </a:r>
            <a:r>
              <a:rPr lang="en-US" dirty="0" err="1" smtClean="0"/>
              <a:t>imageJ</a:t>
            </a:r>
            <a:r>
              <a:rPr lang="en-US" dirty="0" smtClean="0"/>
              <a:t> is selected when doing each step, including saving!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(you can tell by shading of window. Obviously the one in front is selected in this example)</a:t>
            </a:r>
            <a:endParaRPr lang="en-US" dirty="0"/>
          </a:p>
        </p:txBody>
      </p:sp>
      <p:pic>
        <p:nvPicPr>
          <p:cNvPr id="4" name="Picture 3" descr="Screen shot 2013-02-04 at 11.0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978350"/>
            <a:ext cx="7772620" cy="10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to: </a:t>
            </a:r>
            <a:r>
              <a:rPr lang="en-US" sz="2000" dirty="0">
                <a:hlinkClick r:id="rId2"/>
              </a:rPr>
              <a:t>http://www.embl.de/eamnet/html/</a:t>
            </a:r>
            <a:r>
              <a:rPr lang="en-US" sz="2000" dirty="0" smtClean="0">
                <a:hlinkClick r:id="rId2"/>
              </a:rPr>
              <a:t>body_kymograph.html</a:t>
            </a:r>
            <a:endParaRPr lang="en-US" sz="2000" dirty="0" smtClean="0"/>
          </a:p>
          <a:p>
            <a:r>
              <a:rPr lang="en-US" dirty="0" smtClean="0"/>
              <a:t>Download three plugins &amp; macro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Add the files to </a:t>
            </a:r>
            <a:r>
              <a:rPr lang="en-US" dirty="0" err="1" smtClean="0"/>
              <a:t>ImageJ</a:t>
            </a:r>
            <a:r>
              <a:rPr lang="en-US" dirty="0" smtClean="0"/>
              <a:t> plugins folder (drag/drop)</a:t>
            </a:r>
          </a:p>
          <a:p>
            <a:endParaRPr lang="en-US" dirty="0"/>
          </a:p>
        </p:txBody>
      </p:sp>
      <p:pic>
        <p:nvPicPr>
          <p:cNvPr id="4" name="Picture 3" descr="Screen shot 2013-02-04 at 10.18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148304"/>
            <a:ext cx="7663312" cy="429410"/>
          </a:xfrm>
          <a:prstGeom prst="rect">
            <a:avLst/>
          </a:prstGeom>
        </p:spPr>
      </p:pic>
      <p:pic>
        <p:nvPicPr>
          <p:cNvPr id="5" name="Picture 4" descr="Screen shot 2013-02-04 at 10.20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884165"/>
            <a:ext cx="7721175" cy="1315890"/>
          </a:xfrm>
          <a:prstGeom prst="rect">
            <a:avLst/>
          </a:prstGeom>
        </p:spPr>
      </p:pic>
      <p:pic>
        <p:nvPicPr>
          <p:cNvPr id="6" name="Picture 5" descr="Screen shot 2013-02-04 at 10.22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0" y="3577714"/>
            <a:ext cx="5694263" cy="5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0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10302"/>
            <a:ext cx="8042276" cy="4633299"/>
          </a:xfrm>
        </p:spPr>
        <p:txBody>
          <a:bodyPr/>
          <a:lstStyle/>
          <a:p>
            <a:r>
              <a:rPr lang="en-US" dirty="0" smtClean="0"/>
              <a:t>Install Macro (don’t need to specify)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And you’re done!</a:t>
            </a:r>
          </a:p>
        </p:txBody>
      </p:sp>
      <p:pic>
        <p:nvPicPr>
          <p:cNvPr id="5" name="Picture 4" descr="Screen shot 2013-02-04 at 10.2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958316"/>
            <a:ext cx="8320878" cy="12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03963"/>
            <a:ext cx="8042276" cy="1336956"/>
          </a:xfrm>
        </p:spPr>
        <p:txBody>
          <a:bodyPr/>
          <a:lstStyle/>
          <a:p>
            <a:r>
              <a:rPr lang="en-US" dirty="0" smtClean="0"/>
              <a:t>Using Kymograph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554079" cy="3796836"/>
          </a:xfrm>
        </p:spPr>
        <p:txBody>
          <a:bodyPr/>
          <a:lstStyle/>
          <a:p>
            <a:r>
              <a:rPr lang="en-US" dirty="0" smtClean="0"/>
              <a:t>Load file normally</a:t>
            </a:r>
          </a:p>
          <a:p>
            <a:r>
              <a:rPr lang="en-US" dirty="0" smtClean="0"/>
              <a:t>Create z-projection image</a:t>
            </a:r>
          </a:p>
          <a:p>
            <a:pPr lvl="1"/>
            <a:r>
              <a:rPr lang="en-US" dirty="0" smtClean="0"/>
              <a:t>Image &gt; Stack &gt; Z project</a:t>
            </a:r>
          </a:p>
          <a:p>
            <a:pPr lvl="1"/>
            <a:r>
              <a:rPr lang="en-US" dirty="0" smtClean="0"/>
              <a:t>Select average or max</a:t>
            </a:r>
          </a:p>
          <a:p>
            <a:pPr lvl="1"/>
            <a:r>
              <a:rPr lang="en-US" dirty="0" smtClean="0"/>
              <a:t>You can also set the slices you make this from (does not affect final output</a:t>
            </a:r>
          </a:p>
        </p:txBody>
      </p:sp>
      <p:pic>
        <p:nvPicPr>
          <p:cNvPr id="4" name="Picture 3" descr="Screen shot 2013-02-04 at 10.3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30" y="1171777"/>
            <a:ext cx="4293470" cy="3303789"/>
          </a:xfrm>
          <a:prstGeom prst="rect">
            <a:avLst/>
          </a:prstGeom>
        </p:spPr>
      </p:pic>
      <p:pic>
        <p:nvPicPr>
          <p:cNvPr id="6" name="Picture 5" descr="Screen shot 2013-02-04 at 10.33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37" y="4475566"/>
            <a:ext cx="40767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8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698392"/>
            <a:ext cx="8042276" cy="4343400"/>
          </a:xfrm>
        </p:spPr>
        <p:txBody>
          <a:bodyPr/>
          <a:lstStyle/>
          <a:p>
            <a:r>
              <a:rPr lang="en-US" dirty="0" smtClean="0"/>
              <a:t>Max intensity vs. average (I prefer max, but it’s not important)</a:t>
            </a:r>
            <a:endParaRPr lang="en-US" dirty="0"/>
          </a:p>
        </p:txBody>
      </p:sp>
      <p:pic>
        <p:nvPicPr>
          <p:cNvPr id="8" name="Picture 7" descr="Screen shot 2013-02-04 at 10.3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882"/>
            <a:ext cx="9144000" cy="37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57913"/>
            <a:ext cx="8042276" cy="4285688"/>
          </a:xfrm>
        </p:spPr>
        <p:txBody>
          <a:bodyPr/>
          <a:lstStyle/>
          <a:p>
            <a:r>
              <a:rPr lang="en-US" dirty="0" smtClean="0"/>
              <a:t>Select segmented line in toolbar</a:t>
            </a:r>
            <a:endParaRPr lang="en-US" dirty="0"/>
          </a:p>
        </p:txBody>
      </p:sp>
      <p:pic>
        <p:nvPicPr>
          <p:cNvPr id="5" name="Picture 4" descr="Screen shot 2013-02-04 at 10.3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5" y="2621551"/>
            <a:ext cx="6896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64286"/>
            <a:ext cx="5189059" cy="5179315"/>
          </a:xfrm>
        </p:spPr>
        <p:txBody>
          <a:bodyPr/>
          <a:lstStyle/>
          <a:p>
            <a:r>
              <a:rPr lang="en-US" dirty="0" smtClean="0"/>
              <a:t>Draw segmented line through cell in z-projection</a:t>
            </a:r>
          </a:p>
          <a:p>
            <a:pPr lvl="1"/>
            <a:r>
              <a:rPr lang="en-US" dirty="0" smtClean="0"/>
              <a:t>(you have to click the box to stop the line segment selection)</a:t>
            </a:r>
          </a:p>
          <a:p>
            <a:r>
              <a:rPr lang="en-US" dirty="0" smtClean="0"/>
              <a:t>Go to original window</a:t>
            </a:r>
            <a:br>
              <a:rPr lang="en-US" dirty="0" smtClean="0"/>
            </a:br>
            <a:r>
              <a:rPr lang="en-US" dirty="0" smtClean="0"/>
              <a:t>(or re-open the file)</a:t>
            </a:r>
          </a:p>
          <a:p>
            <a:pPr lvl="1"/>
            <a:r>
              <a:rPr lang="en-US" dirty="0" smtClean="0"/>
              <a:t>With original window </a:t>
            </a:r>
            <a:br>
              <a:rPr lang="en-US" dirty="0" smtClean="0"/>
            </a:br>
            <a:r>
              <a:rPr lang="en-US" dirty="0" smtClean="0"/>
              <a:t>selected go to </a:t>
            </a:r>
            <a:br>
              <a:rPr lang="en-US" dirty="0" smtClean="0"/>
            </a:br>
            <a:r>
              <a:rPr lang="en-US" dirty="0" smtClean="0"/>
              <a:t>Edit &gt; Selection &gt; </a:t>
            </a:r>
            <a:br>
              <a:rPr lang="en-US" dirty="0" smtClean="0"/>
            </a:br>
            <a:r>
              <a:rPr lang="en-US" dirty="0" smtClean="0"/>
              <a:t>Restore Selection</a:t>
            </a:r>
          </a:p>
        </p:txBody>
      </p:sp>
      <p:pic>
        <p:nvPicPr>
          <p:cNvPr id="4" name="Picture 3" descr="Screen shot 2013-02-04 at 10.4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72252"/>
            <a:ext cx="3255588" cy="2837641"/>
          </a:xfrm>
          <a:prstGeom prst="rect">
            <a:avLst/>
          </a:prstGeom>
        </p:spPr>
      </p:pic>
      <p:pic>
        <p:nvPicPr>
          <p:cNvPr id="5" name="Picture 4" descr="Screen shot 2013-02-04 at 10.4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32" y="3583203"/>
            <a:ext cx="4746178" cy="317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8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17363"/>
            <a:ext cx="4013171" cy="5426238"/>
          </a:xfrm>
        </p:spPr>
        <p:txBody>
          <a:bodyPr/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Should look something like this:</a:t>
            </a:r>
            <a:br>
              <a:rPr lang="en-US" dirty="0" smtClean="0"/>
            </a:br>
            <a:r>
              <a:rPr lang="en-US" dirty="0"/>
              <a:t>(the line may not run </a:t>
            </a:r>
            <a:br>
              <a:rPr lang="en-US" dirty="0"/>
            </a:br>
            <a:r>
              <a:rPr lang="en-US" dirty="0"/>
              <a:t>through the center of</a:t>
            </a:r>
            <a:br>
              <a:rPr lang="en-US" dirty="0"/>
            </a:br>
            <a:r>
              <a:rPr lang="en-US" dirty="0"/>
              <a:t>the cell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 go to Plugins &gt; </a:t>
            </a:r>
            <a:r>
              <a:rPr lang="en-US" dirty="0" err="1" smtClean="0"/>
              <a:t>MultipleKymograph</a:t>
            </a:r>
            <a:endParaRPr lang="en-US" dirty="0" smtClean="0"/>
          </a:p>
          <a:p>
            <a:r>
              <a:rPr lang="en-US" dirty="0" smtClean="0"/>
              <a:t>Make sure </a:t>
            </a:r>
            <a:br>
              <a:rPr lang="en-US" dirty="0" smtClean="0"/>
            </a:br>
            <a:r>
              <a:rPr lang="en-US" dirty="0" smtClean="0"/>
              <a:t>to save!</a:t>
            </a:r>
            <a:endParaRPr lang="en-US" dirty="0"/>
          </a:p>
        </p:txBody>
      </p:sp>
      <p:pic>
        <p:nvPicPr>
          <p:cNvPr id="4" name="Picture 3" descr="Screen shot 2013-02-04 at 10.4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01" y="276124"/>
            <a:ext cx="4836099" cy="3968606"/>
          </a:xfrm>
          <a:prstGeom prst="rect">
            <a:avLst/>
          </a:prstGeom>
        </p:spPr>
      </p:pic>
      <p:pic>
        <p:nvPicPr>
          <p:cNvPr id="5" name="Picture 4" descr="Screen shot 2013-02-04 at 10.48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21" y="3446700"/>
            <a:ext cx="6233816" cy="33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57478"/>
            <a:ext cx="8042276" cy="4343400"/>
          </a:xfrm>
        </p:spPr>
        <p:txBody>
          <a:bodyPr/>
          <a:lstStyle/>
          <a:p>
            <a:r>
              <a:rPr lang="en-US" dirty="0" smtClean="0"/>
              <a:t>You can change line width, and also do Walking Average(must do to stack image, not z-projection, before generating kymograph).</a:t>
            </a:r>
            <a:br>
              <a:rPr lang="en-US" dirty="0" smtClean="0"/>
            </a:br>
            <a:r>
              <a:rPr lang="en-US" sz="1800" dirty="0" smtClean="0"/>
              <a:t>Original           Line Width = 5   Walking Average = 2          Both</a:t>
            </a:r>
          </a:p>
        </p:txBody>
      </p:sp>
      <p:pic>
        <p:nvPicPr>
          <p:cNvPr id="6" name="Picture 5" descr="Screen shot 2013-02-04 at 10.5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2" y="2829109"/>
            <a:ext cx="8432800" cy="37719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-104073"/>
            <a:ext cx="8042276" cy="1336956"/>
          </a:xfrm>
        </p:spPr>
        <p:txBody>
          <a:bodyPr/>
          <a:lstStyle/>
          <a:p>
            <a:r>
              <a:rPr lang="en-US" dirty="0" smtClean="0"/>
              <a:t>Changing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11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62</TotalTime>
  <Words>251</Words>
  <Application>Microsoft Macintosh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Breeze</vt:lpstr>
      <vt:lpstr>Using Image J Kymograph</vt:lpstr>
      <vt:lpstr>Getting started</vt:lpstr>
      <vt:lpstr>PowerPoint Presentation</vt:lpstr>
      <vt:lpstr>Using Kymograph</vt:lpstr>
      <vt:lpstr>PowerPoint Presentation</vt:lpstr>
      <vt:lpstr>PowerPoint Presentation</vt:lpstr>
      <vt:lpstr>PowerPoint Presentation</vt:lpstr>
      <vt:lpstr>PowerPoint Presentation</vt:lpstr>
      <vt:lpstr>Changing settings</vt:lpstr>
      <vt:lpstr>Notes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Image J Kymograph</dc:title>
  <dc:creator>Isaac Han</dc:creator>
  <cp:lastModifiedBy>Isaac Han</cp:lastModifiedBy>
  <cp:revision>7</cp:revision>
  <dcterms:created xsi:type="dcterms:W3CDTF">2013-02-05T03:16:07Z</dcterms:created>
  <dcterms:modified xsi:type="dcterms:W3CDTF">2013-02-05T04:18:09Z</dcterms:modified>
</cp:coreProperties>
</file>