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15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701874"/>
              </p:ext>
            </p:extLst>
          </p:nvPr>
        </p:nvGraphicFramePr>
        <p:xfrm>
          <a:off x="457200" y="1600200"/>
          <a:ext cx="8297778" cy="403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dHAP4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2377 (38.4%)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2387 (38.6%)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1531 (24.7%)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1489 (24.0%)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850 (13.7%)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679 (11.0%)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449 (7.25%)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240 (3.88%)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226 (3.65%)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 (0.995%)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1673 (27.0%)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1615 (26.1%)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484870"/>
              </p:ext>
            </p:extLst>
          </p:nvPr>
        </p:nvGraphicFramePr>
        <p:xfrm>
          <a:off x="457200" y="685800"/>
          <a:ext cx="8297778" cy="5249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Recovery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t test</a:t>
                      </a:r>
                      <a:endParaRPr lang="en-US" sz="21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&gt; 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690 (11.1%)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947 (15.3%)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1028 (16.6%)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141 (2.28%)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289 (4.67%)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&lt; -0.25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376 (6.07%)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814 (13.2%)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967 (15.6%)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83 (1.34%)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effectLst/>
                        </a:rPr>
                        <a:t>216 (3.49%)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1197 (19.3%)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1772 (28.6%)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2006 (32.4%)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234 (3.78%)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515 (8.32%)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B</a:t>
                      </a:r>
                      <a:r>
                        <a:rPr lang="en-US" sz="1800" baseline="0" dirty="0" smtClean="0">
                          <a:effectLst/>
                        </a:rPr>
                        <a:t> &amp; 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(0.0323%)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(0.0323%)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 (0.0162%)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baseline="0" dirty="0" err="1" smtClean="0">
                          <a:effectLst/>
                        </a:rPr>
                        <a:t>Bonferroni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(0.0323%)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 (0.0323%)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214 (0.0346%)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6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219</Words>
  <Application>Microsoft Office PowerPoint</Application>
  <PresentationFormat>On-screen Show (4:3)</PresentationFormat>
  <Paragraphs>64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Hong, Monica</cp:lastModifiedBy>
  <cp:revision>6</cp:revision>
  <dcterms:created xsi:type="dcterms:W3CDTF">2015-03-26T07:22:14Z</dcterms:created>
  <dcterms:modified xsi:type="dcterms:W3CDTF">2015-05-19T23:17:07Z</dcterms:modified>
</cp:coreProperties>
</file>