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65" r:id="rId7"/>
    <p:sldId id="259" r:id="rId8"/>
    <p:sldId id="260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64" autoAdjust="0"/>
  </p:normalViewPr>
  <p:slideViewPr>
    <p:cSldViewPr snapToGrid="0" snapToObjects="1">
      <p:cViewPr>
        <p:scale>
          <a:sx n="99" d="100"/>
          <a:sy n="99" d="100"/>
        </p:scale>
        <p:origin x="-26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96CC-B780-7B46-B185-93577D2D2B78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1E9AF-996C-1147-B665-4B7ECE965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0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96CC-B780-7B46-B185-93577D2D2B78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1E9AF-996C-1147-B665-4B7ECE965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3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96CC-B780-7B46-B185-93577D2D2B78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1E9AF-996C-1147-B665-4B7ECE965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1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96CC-B780-7B46-B185-93577D2D2B78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1E9AF-996C-1147-B665-4B7ECE965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0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96CC-B780-7B46-B185-93577D2D2B78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1E9AF-996C-1147-B665-4B7ECE965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5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96CC-B780-7B46-B185-93577D2D2B78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1E9AF-996C-1147-B665-4B7ECE965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6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96CC-B780-7B46-B185-93577D2D2B78}" type="datetimeFigureOut">
              <a:rPr lang="en-US" smtClean="0"/>
              <a:t>2/5/16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1E9AF-996C-1147-B665-4B7ECE965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96CC-B780-7B46-B185-93577D2D2B78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1E9AF-996C-1147-B665-4B7ECE965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6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96CC-B780-7B46-B185-93577D2D2B78}" type="datetimeFigureOut">
              <a:rPr lang="en-US" smtClean="0"/>
              <a:t>2/5/16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1E9AF-996C-1147-B665-4B7ECE965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2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96CC-B780-7B46-B185-93577D2D2B78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1E9AF-996C-1147-B665-4B7ECE965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7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96CC-B780-7B46-B185-93577D2D2B78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1E9AF-996C-1147-B665-4B7ECE965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7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C96CC-B780-7B46-B185-93577D2D2B78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1E9AF-996C-1147-B665-4B7ECE965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1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letion_added_dHAP4_15_genes_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45" y="-262246"/>
            <a:ext cx="7325490" cy="7325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93186" y="1146611"/>
            <a:ext cx="2437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Family: dHAP4</a:t>
            </a:r>
          </a:p>
          <a:p>
            <a:r>
              <a:rPr lang="en-US" dirty="0" smtClean="0"/>
              <a:t>Genes: 15</a:t>
            </a:r>
          </a:p>
          <a:p>
            <a:r>
              <a:rPr lang="en-US" dirty="0" smtClean="0"/>
              <a:t>Edges: 28</a:t>
            </a:r>
          </a:p>
          <a:p>
            <a:r>
              <a:rPr lang="en-US" dirty="0" smtClean="0"/>
              <a:t>Strain Data: All 6 Strains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93186" y="2346940"/>
            <a:ext cx="199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(Incomplete Run)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228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HM_28_genes_L-Curv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42" y="-308938"/>
            <a:ext cx="7351122" cy="7351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95819" y="1146611"/>
            <a:ext cx="2617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Family: dZAP1</a:t>
            </a:r>
          </a:p>
          <a:p>
            <a:r>
              <a:rPr lang="en-US" dirty="0" smtClean="0"/>
              <a:t>Genes: 28</a:t>
            </a:r>
          </a:p>
          <a:p>
            <a:r>
              <a:rPr lang="en-US" dirty="0" smtClean="0"/>
              <a:t>Edges: 43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Strain Data: WT &amp;d ZAP1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Screen Shot 2016-02-05 at 4.48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64" y="2901677"/>
            <a:ext cx="2514600" cy="307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95819" y="2344800"/>
            <a:ext cx="199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(Incomplete Run)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69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letion added_dHAP4_34_genes_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3" y="-235169"/>
            <a:ext cx="7722497" cy="7316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95819" y="1146611"/>
            <a:ext cx="2437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Family: dHAP4</a:t>
            </a:r>
          </a:p>
          <a:p>
            <a:r>
              <a:rPr lang="en-US" dirty="0" smtClean="0"/>
              <a:t>Genes: 34</a:t>
            </a:r>
          </a:p>
          <a:p>
            <a:r>
              <a:rPr lang="en-US" dirty="0" smtClean="0"/>
              <a:t>Edges: 102</a:t>
            </a:r>
          </a:p>
          <a:p>
            <a:r>
              <a:rPr lang="en-US" dirty="0" smtClean="0"/>
              <a:t>Strain Data: All 6 Strains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95819" y="2396111"/>
            <a:ext cx="199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(Incomplete Run)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55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hap 15 no deletion l curv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8" r="6168" b="3923"/>
          <a:stretch/>
        </p:blipFill>
        <p:spPr>
          <a:xfrm>
            <a:off x="821069" y="102621"/>
            <a:ext cx="7415268" cy="67553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95819" y="1146611"/>
            <a:ext cx="2437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Family: dHAP4</a:t>
            </a:r>
          </a:p>
          <a:p>
            <a:r>
              <a:rPr lang="en-US" dirty="0" smtClean="0"/>
              <a:t>Genes: 15</a:t>
            </a:r>
          </a:p>
          <a:p>
            <a:r>
              <a:rPr lang="en-US" dirty="0" smtClean="0"/>
              <a:t>Edges: 24</a:t>
            </a:r>
          </a:p>
          <a:p>
            <a:r>
              <a:rPr lang="en-US" dirty="0" smtClean="0"/>
              <a:t>Strain Data: WT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85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hap4 30 no deletion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" t="6172" r="6251" b="3858"/>
          <a:stretch/>
        </p:blipFill>
        <p:spPr>
          <a:xfrm>
            <a:off x="859555" y="0"/>
            <a:ext cx="7415268" cy="68491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95819" y="1146611"/>
            <a:ext cx="2565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Family: dHAP4</a:t>
            </a:r>
          </a:p>
          <a:p>
            <a:r>
              <a:rPr lang="en-US" dirty="0" smtClean="0"/>
              <a:t>Genes: 30</a:t>
            </a:r>
          </a:p>
          <a:p>
            <a:r>
              <a:rPr lang="en-US" dirty="0" smtClean="0"/>
              <a:t>Edges: 63</a:t>
            </a:r>
          </a:p>
          <a:p>
            <a:r>
              <a:rPr lang="en-US" dirty="0" smtClean="0"/>
              <a:t>Strain Data: WT &amp; dZAP1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509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regard_16-gene_24-edges_16_lcurv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83" y="-249379"/>
            <a:ext cx="7325463" cy="7325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95819" y="1146611"/>
            <a:ext cx="257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Family: dGLN3</a:t>
            </a:r>
          </a:p>
          <a:p>
            <a:r>
              <a:rPr lang="en-US" dirty="0" smtClean="0"/>
              <a:t>Genes: 16</a:t>
            </a:r>
          </a:p>
          <a:p>
            <a:r>
              <a:rPr lang="en-US" dirty="0" smtClean="0"/>
              <a:t>Edges: 24</a:t>
            </a:r>
          </a:p>
          <a:p>
            <a:r>
              <a:rPr lang="en-US" dirty="0" smtClean="0"/>
              <a:t>Strain Data: WT &amp; dZAP1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3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dd_15-gene_33-edges_17_delete-expression-data_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57" y="-282208"/>
            <a:ext cx="7351122" cy="73511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5286" y="1146611"/>
            <a:ext cx="313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Family: dGLN3</a:t>
            </a:r>
          </a:p>
          <a:p>
            <a:r>
              <a:rPr lang="en-US" dirty="0" smtClean="0"/>
              <a:t>Genes: 15</a:t>
            </a:r>
          </a:p>
          <a:p>
            <a:r>
              <a:rPr lang="en-US" dirty="0" smtClean="0"/>
              <a:t>Edges: 33</a:t>
            </a:r>
          </a:p>
          <a:p>
            <a:r>
              <a:rPr lang="en-US" dirty="0" smtClean="0"/>
              <a:t>Strain Data: WT, dCIN5, dGLN3</a:t>
            </a:r>
          </a:p>
        </p:txBody>
      </p:sp>
    </p:spTree>
    <p:extLst>
      <p:ext uri="{BB962C8B-B14F-4D97-AF65-F5344CB8AC3E}">
        <p14:creationId xmlns:p14="http://schemas.microsoft.com/office/powerpoint/2010/main" val="3202875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ith_Deletions_ONLY_DNA_Binding_dZAP1_15_Genes_2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89" y="-189985"/>
            <a:ext cx="7843790" cy="7235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95819" y="1146611"/>
            <a:ext cx="2437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Family: dZAP1</a:t>
            </a:r>
          </a:p>
          <a:p>
            <a:r>
              <a:rPr lang="en-US" dirty="0" smtClean="0"/>
              <a:t>Genes: 15</a:t>
            </a:r>
          </a:p>
          <a:p>
            <a:r>
              <a:rPr lang="en-US" dirty="0" smtClean="0"/>
              <a:t>Edges: 27</a:t>
            </a:r>
          </a:p>
          <a:p>
            <a:r>
              <a:rPr lang="en-US" dirty="0" smtClean="0"/>
              <a:t>Strain Data: All 6 Strains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95819" y="2346940"/>
            <a:ext cx="199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(Incomplete Run)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126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NLY_DNA_binding_dZAP1_14_genes_2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97" y="-269381"/>
            <a:ext cx="7280080" cy="7280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95819" y="1146611"/>
            <a:ext cx="2642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Family: dZAP1</a:t>
            </a:r>
          </a:p>
          <a:p>
            <a:r>
              <a:rPr lang="en-US" dirty="0" smtClean="0"/>
              <a:t>Genes: 14</a:t>
            </a:r>
          </a:p>
          <a:p>
            <a:r>
              <a:rPr lang="en-US" dirty="0" smtClean="0"/>
              <a:t>Edges: 15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Strain Data: WT &amp; dZAP1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42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HM_34_genes_L-Curv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76" y="-276376"/>
            <a:ext cx="7344226" cy="7344226"/>
          </a:xfrm>
          <a:prstGeom prst="rect">
            <a:avLst/>
          </a:prstGeom>
        </p:spPr>
      </p:pic>
      <p:pic>
        <p:nvPicPr>
          <p:cNvPr id="6" name="Picture 5" descr="Screen Shot 2016-02-05 at 4.49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64" y="2938851"/>
            <a:ext cx="2540000" cy="1536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95819" y="1146611"/>
            <a:ext cx="2437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Family: dZAP1</a:t>
            </a:r>
          </a:p>
          <a:p>
            <a:r>
              <a:rPr lang="en-US" dirty="0" smtClean="0"/>
              <a:t>Genes: 34</a:t>
            </a:r>
          </a:p>
          <a:p>
            <a:r>
              <a:rPr lang="en-US" dirty="0" smtClean="0"/>
              <a:t>Edges: 98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Strain Data: All 6 Strains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5819" y="2346940"/>
            <a:ext cx="199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(Incomplete Run)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85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3334</TotalTime>
  <Words>171</Words>
  <Application>Microsoft Macintosh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Klein</dc:creator>
  <cp:lastModifiedBy>Brandon Klein</cp:lastModifiedBy>
  <cp:revision>13</cp:revision>
  <dcterms:created xsi:type="dcterms:W3CDTF">2016-02-06T00:04:31Z</dcterms:created>
  <dcterms:modified xsi:type="dcterms:W3CDTF">2016-02-08T07:39:25Z</dcterms:modified>
</cp:coreProperties>
</file>