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2" autoAdjust="0"/>
  </p:normalViewPr>
  <p:slideViewPr>
    <p:cSldViewPr>
      <p:cViewPr varScale="1">
        <p:scale>
          <a:sx n="108" d="100"/>
          <a:sy n="108" d="100"/>
        </p:scale>
        <p:origin x="-106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08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5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8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63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80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4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6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31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577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43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00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C8717-3505-478E-891F-6FCE9B36981B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4CB2C-B421-4822-B424-AA1D9D3BB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3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734" y="1003056"/>
            <a:ext cx="5407025" cy="477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679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153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875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753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902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289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609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599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040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647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212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722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154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994263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130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178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151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027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520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495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411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023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On-screen Show (4:3)</PresentationFormat>
  <Paragraphs>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2</cp:revision>
  <dcterms:created xsi:type="dcterms:W3CDTF">2013-04-18T17:43:13Z</dcterms:created>
  <dcterms:modified xsi:type="dcterms:W3CDTF">2013-04-18T18:03:42Z</dcterms:modified>
</cp:coreProperties>
</file>