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DC169-BDEF-4A90-8922-1299F6BC20A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A927-2EDE-4FCA-AFD0-BE97C6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250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DC169-BDEF-4A90-8922-1299F6BC20A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A927-2EDE-4FCA-AFD0-BE97C6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834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DC169-BDEF-4A90-8922-1299F6BC20A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A927-2EDE-4FCA-AFD0-BE97C6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38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DC169-BDEF-4A90-8922-1299F6BC20A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A927-2EDE-4FCA-AFD0-BE97C6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64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DC169-BDEF-4A90-8922-1299F6BC20A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A927-2EDE-4FCA-AFD0-BE97C6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313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DC169-BDEF-4A90-8922-1299F6BC20A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A927-2EDE-4FCA-AFD0-BE97C6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493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DC169-BDEF-4A90-8922-1299F6BC20A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A927-2EDE-4FCA-AFD0-BE97C6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025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DC169-BDEF-4A90-8922-1299F6BC20A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A927-2EDE-4FCA-AFD0-BE97C6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268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DC169-BDEF-4A90-8922-1299F6BC20A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A927-2EDE-4FCA-AFD0-BE97C6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419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DC169-BDEF-4A90-8922-1299F6BC20A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A927-2EDE-4FCA-AFD0-BE97C6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47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DC169-BDEF-4A90-8922-1299F6BC20A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A927-2EDE-4FCA-AFD0-BE97C6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741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DC169-BDEF-4A90-8922-1299F6BC20A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AA927-2EDE-4FCA-AFD0-BE97C6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934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8342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8997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2471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3123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7864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32102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17594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75841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5074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35533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6997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1040" y="1041156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64332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67124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75702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496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8061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6201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5831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9906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7246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9694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1273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0</Words>
  <Application>Microsoft Office PowerPoint</Application>
  <PresentationFormat>On-screen Show (4:3)</PresentationFormat>
  <Paragraphs>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Student</cp:lastModifiedBy>
  <cp:revision>3</cp:revision>
  <dcterms:created xsi:type="dcterms:W3CDTF">2013-04-18T16:35:40Z</dcterms:created>
  <dcterms:modified xsi:type="dcterms:W3CDTF">2013-04-18T17:01:37Z</dcterms:modified>
</cp:coreProperties>
</file>