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53" r:id="rId2"/>
    <p:sldMasterId id="2147483655" r:id="rId3"/>
    <p:sldMasterId id="2147483656" r:id="rId4"/>
    <p:sldMasterId id="2147483702" r:id="rId5"/>
  </p:sldMasterIdLst>
  <p:notesMasterIdLst>
    <p:notesMasterId r:id="rId7"/>
  </p:notesMasterIdLst>
  <p:handoutMasterIdLst>
    <p:handoutMasterId r:id="rId8"/>
  </p:handoutMasterIdLst>
  <p:sldIdLst>
    <p:sldId id="811" r:id="rId6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1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E5"/>
    <a:srgbClr val="FFFFCC"/>
    <a:srgbClr val="CCECFF"/>
    <a:srgbClr val="FFFFFF"/>
    <a:srgbClr val="003399"/>
    <a:srgbClr val="C0C0C0"/>
    <a:srgbClr val="CC0000"/>
    <a:srgbClr val="977D3B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9" autoAdjust="0"/>
    <p:restoredTop sz="83951" autoAdjust="0"/>
  </p:normalViewPr>
  <p:slideViewPr>
    <p:cSldViewPr snapToObjects="1">
      <p:cViewPr varScale="1">
        <p:scale>
          <a:sx n="131" d="100"/>
          <a:sy n="131" d="100"/>
        </p:scale>
        <p:origin x="1446" y="120"/>
      </p:cViewPr>
      <p:guideLst>
        <p:guide orient="horz" pos="311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588"/>
    </p:cViewPr>
  </p:sorterViewPr>
  <p:notesViewPr>
    <p:cSldViewPr snapToObjects="1">
      <p:cViewPr varScale="1">
        <p:scale>
          <a:sx n="60" d="100"/>
          <a:sy n="60" d="100"/>
        </p:scale>
        <p:origin x="-1722" y="-84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086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3589" y="2"/>
            <a:ext cx="2944086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1816"/>
            <a:ext cx="2944086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3589" y="9431816"/>
            <a:ext cx="2944086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fld id="{20FF0302-1C08-43A0-B936-D00F0832125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5883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944086" cy="29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t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3589" y="2"/>
            <a:ext cx="2944086" cy="29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t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9" y="4715908"/>
            <a:ext cx="4984961" cy="1250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633079"/>
            <a:ext cx="2944086" cy="29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b" anchorCtr="0" compatLnSpc="1">
            <a:prstTxWarp prst="textNoShape">
              <a:avLst/>
            </a:prstTxWarp>
            <a:spAutoFit/>
          </a:bodyPr>
          <a:lstStyle>
            <a:lvl1pPr algn="l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3589" y="9633079"/>
            <a:ext cx="2944086" cy="295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73" tIns="47087" rIns="94173" bIns="47087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50000"/>
              </a:spcBef>
              <a:defRPr sz="1300">
                <a:latin typeface="Comic Sans MS" pitchFamily="66" charset="0"/>
              </a:defRPr>
            </a:lvl1pPr>
          </a:lstStyle>
          <a:p>
            <a:pPr>
              <a:defRPr/>
            </a:pPr>
            <a:fld id="{996AC332-91E7-4E32-ABF6-D763D41075C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1509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981B4-B501-4F50-8978-515E1D178F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37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547D0-6CDF-4032-BFA2-21A2E84CBB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7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1175" y="171450"/>
            <a:ext cx="228600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75" y="171450"/>
            <a:ext cx="6705600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80FD0-89EF-4ACE-BBE6-2446C9BD2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58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24F2-2651-44AC-A8A5-EAB9BDBD72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08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E8146-D495-4332-8CAF-783138E255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717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C7632-323C-47FD-9554-3D3FB3295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35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CBF64-4058-406E-B9FE-31BAF9EBC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37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506A3-FEF5-4A7D-9502-A43200D3E8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94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A32D5-A3AD-404B-8F13-BC04216F58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7833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5B341-F84B-4E94-B49D-982FD8FB2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690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F0D38-276C-41B8-BD9D-E024A6FDB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8D8E-257D-4EE0-B1C3-4BB88DAE9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035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C3E3E-CCE2-4480-998C-E6C91B2D0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974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35E01-6427-4D6B-9F8F-AB582CDBE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43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1175" y="171450"/>
            <a:ext cx="228600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75" y="171450"/>
            <a:ext cx="6705600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EDE1F-0137-4D92-9EDC-B9DFFB4E5A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11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76430-5D68-4178-9AF0-E69C96849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017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F04AA-ADAF-422A-A7A4-B52B07B048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684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7A8F0-12EA-4850-950E-2C1D5C141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379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D1FA38-BC3E-4B48-89CD-3D1179CA9E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99216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A4748-56A8-4F27-87D4-F5625602B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1909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CF9B9-E7B4-4E4C-AA95-ED1F130DB7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85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F547A-131A-49D4-A2A0-855CB270E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19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5AA60-E397-404F-9041-EE69C7740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073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BD7E8-E009-4F00-9903-340A82417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596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B97C2-FF54-4A18-BEFA-04EBCE12D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942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2B6E4-88F0-444C-8113-46B678533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0912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8163" y="-377825"/>
            <a:ext cx="2066925" cy="65103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4213" y="-377825"/>
            <a:ext cx="6051550" cy="65103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44139-5E01-4D40-AF18-6ED50C586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967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66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5353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777876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8627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166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59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FD817-0101-4199-B1F6-5AB0F97F2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90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1812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168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037674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6994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9748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8CF89-876E-42A8-AE1F-17FE2BFD7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52080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4F0D-F8E3-4A5B-AB02-00AEED7D0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46543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95BE-F3EF-4A6D-9477-2C0571D03F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3049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E8E71-06C0-4C21-AE8E-4B4DB452A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7796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AAE17-1533-4F1E-8DA7-9FB3D2733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53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1D791-BB8D-4C3A-917E-2926BB87D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8428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A1CCF-67D7-47D5-A4F3-F423ABF95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58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41DB2-AA98-4108-B97A-0880FD3B61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42680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779E1-35F9-4B43-939B-C95B95586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381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DD1E3-4D2C-4737-B819-7BD07BE0E4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224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E73E7-64BA-4D4F-B20F-434798B8B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6290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1175" y="171450"/>
            <a:ext cx="2286000" cy="59610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75" y="171450"/>
            <a:ext cx="6705600" cy="59610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C85EF-6FD0-401D-9970-22BD9BD57B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9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A62F5-1E45-428F-BE38-3ACA67162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106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DDD5-4644-40A5-9C7E-10A75DA02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92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F0775-918A-4E63-8244-EC659A365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0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A0401-FAA9-4C60-B669-62EC683EC0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29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" y="171450"/>
            <a:ext cx="91440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0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967F1506-1671-444E-9257-C93BB51072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0711" name="Text Box 7"/>
          <p:cNvSpPr txBox="1">
            <a:spLocks noChangeArrowheads="1"/>
          </p:cNvSpPr>
          <p:nvPr userDrawn="1"/>
        </p:nvSpPr>
        <p:spPr bwMode="auto">
          <a:xfrm>
            <a:off x="7610475" y="6521450"/>
            <a:ext cx="1619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/>
              <a:t>Slide </a:t>
            </a:r>
            <a:fld id="{7AD574BC-F051-44E9-B728-F85061780EF6}" type="slidenum">
              <a:rPr lang="en-US" sz="1600"/>
              <a:pPr algn="r">
                <a:spcBef>
                  <a:spcPct val="50000"/>
                </a:spcBef>
                <a:defRPr/>
              </a:pPr>
              <a:t>‹#›</a:t>
            </a:fld>
            <a:r>
              <a:rPr lang="en-US" sz="1600" dirty="0"/>
              <a:t>/22</a:t>
            </a:r>
          </a:p>
        </p:txBody>
      </p:sp>
      <p:sp>
        <p:nvSpPr>
          <p:cNvPr id="200714" name="Rectangle 10"/>
          <p:cNvSpPr>
            <a:spLocks noChangeArrowheads="1"/>
          </p:cNvSpPr>
          <p:nvPr userDrawn="1"/>
        </p:nvSpPr>
        <p:spPr bwMode="gray">
          <a:xfrm>
            <a:off x="34925" y="884238"/>
            <a:ext cx="10796588" cy="6826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80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77" r:id="rId2"/>
    <p:sldLayoutId id="2147484178" r:id="rId3"/>
    <p:sldLayoutId id="2147484179" r:id="rId4"/>
    <p:sldLayoutId id="2147484180" r:id="rId5"/>
    <p:sldLayoutId id="2147484181" r:id="rId6"/>
    <p:sldLayoutId id="2147484182" r:id="rId7"/>
    <p:sldLayoutId id="2147484183" r:id="rId8"/>
    <p:sldLayoutId id="2147484184" r:id="rId9"/>
    <p:sldLayoutId id="2147484185" r:id="rId10"/>
    <p:sldLayoutId id="2147484186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" y="171450"/>
            <a:ext cx="91440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0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B7B8F816-47CC-4AFA-91A8-383348D40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0711" name="Text Box 7"/>
          <p:cNvSpPr txBox="1">
            <a:spLocks noChangeArrowheads="1"/>
          </p:cNvSpPr>
          <p:nvPr userDrawn="1"/>
        </p:nvSpPr>
        <p:spPr bwMode="auto">
          <a:xfrm>
            <a:off x="7610475" y="6521450"/>
            <a:ext cx="1619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/>
              <a:t>Slide </a:t>
            </a:r>
            <a:fld id="{A501E2EE-8922-466C-A575-71F6092AC54C}" type="slidenum">
              <a:rPr lang="en-US" sz="1600"/>
              <a:pPr algn="r">
                <a:spcBef>
                  <a:spcPct val="50000"/>
                </a:spcBef>
                <a:defRPr/>
              </a:pPr>
              <a:t>‹#›</a:t>
            </a:fld>
            <a:r>
              <a:rPr lang="en-US" sz="1600" dirty="0"/>
              <a:t>/18</a:t>
            </a:r>
          </a:p>
        </p:txBody>
      </p:sp>
      <p:sp>
        <p:nvSpPr>
          <p:cNvPr id="200714" name="Rectangle 10"/>
          <p:cNvSpPr>
            <a:spLocks noChangeArrowheads="1"/>
          </p:cNvSpPr>
          <p:nvPr userDrawn="1"/>
        </p:nvSpPr>
        <p:spPr bwMode="gray">
          <a:xfrm>
            <a:off x="34925" y="884238"/>
            <a:ext cx="10796588" cy="6826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80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7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-377825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1DF8F5D8-80C5-4600-8D58-C3372596B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2759" name="Text Box 7"/>
          <p:cNvSpPr txBox="1">
            <a:spLocks noChangeArrowheads="1"/>
          </p:cNvSpPr>
          <p:nvPr userDrawn="1"/>
        </p:nvSpPr>
        <p:spPr bwMode="auto">
          <a:xfrm>
            <a:off x="7524750" y="6521450"/>
            <a:ext cx="1619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1600" dirty="0"/>
              <a:t>Slide </a:t>
            </a:r>
            <a:fld id="{F9AD33B5-5D68-443C-BCF0-A0F3708178BD}" type="slidenum">
              <a:rPr lang="en-US" sz="1600"/>
              <a:pPr algn="r">
                <a:spcBef>
                  <a:spcPct val="50000"/>
                </a:spcBef>
                <a:defRPr/>
              </a:pPr>
              <a:t>‹#›</a:t>
            </a:fld>
            <a:r>
              <a:rPr lang="en-US" sz="1600" dirty="0"/>
              <a:t>/27</a:t>
            </a:r>
          </a:p>
        </p:txBody>
      </p:sp>
      <p:sp>
        <p:nvSpPr>
          <p:cNvPr id="10" name="Rectangle 10"/>
          <p:cNvSpPr>
            <a:spLocks noChangeArrowheads="1"/>
          </p:cNvSpPr>
          <p:nvPr userDrawn="1"/>
        </p:nvSpPr>
        <p:spPr bwMode="gray">
          <a:xfrm>
            <a:off x="0" y="857250"/>
            <a:ext cx="10796588" cy="68263"/>
          </a:xfrm>
          <a:prstGeom prst="rect">
            <a:avLst/>
          </a:prstGeom>
          <a:gradFill rotWithShape="1">
            <a:gsLst>
              <a:gs pos="0">
                <a:srgbClr val="003399"/>
              </a:gs>
              <a:gs pos="100000">
                <a:srgbClr val="0080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8" r:id="rId1"/>
    <p:sldLayoutId id="2147484199" r:id="rId2"/>
    <p:sldLayoutId id="2147484200" r:id="rId3"/>
    <p:sldLayoutId id="2147484201" r:id="rId4"/>
    <p:sldLayoutId id="2147484202" r:id="rId5"/>
    <p:sldLayoutId id="2147484203" r:id="rId6"/>
    <p:sldLayoutId id="2147484204" r:id="rId7"/>
    <p:sldLayoutId id="2147484205" r:id="rId8"/>
    <p:sldLayoutId id="2147484206" r:id="rId9"/>
    <p:sldLayoutId id="2147484207" r:id="rId10"/>
    <p:sldLayoutId id="2147484208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3399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" y="171450"/>
            <a:ext cx="9144000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0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0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200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0D33633E-1506-4A4E-8AF5-36CB3DF9D0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0714" name="Rectangle 10"/>
          <p:cNvSpPr>
            <a:spLocks noChangeArrowheads="1"/>
          </p:cNvSpPr>
          <p:nvPr userDrawn="1"/>
        </p:nvSpPr>
        <p:spPr bwMode="gray">
          <a:xfrm>
            <a:off x="34925" y="884238"/>
            <a:ext cx="10796588" cy="68262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8000">
                  <a:gamma/>
                  <a:tint val="0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AU" sz="240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210" r:id="rId2"/>
    <p:sldLayoutId id="2147484211" r:id="rId3"/>
    <p:sldLayoutId id="2147484212" r:id="rId4"/>
    <p:sldLayoutId id="2147484213" r:id="rId5"/>
    <p:sldLayoutId id="2147484214" r:id="rId6"/>
    <p:sldLayoutId id="2147484215" r:id="rId7"/>
    <p:sldLayoutId id="2147484216" r:id="rId8"/>
    <p:sldLayoutId id="2147484217" r:id="rId9"/>
    <p:sldLayoutId id="2147484218" r:id="rId10"/>
    <p:sldLayoutId id="214748421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8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https://webmail.sydney.edu.au/owa/redir.aspx?SURL=JygwtBP3Dw1P7ZRC4jjm6ZsNY2vi3Adfn2-OpU1ZSB_w0reBIpbSCGgAdAB0AHAAOgAvAC8AcwB5AGQAbgBlAHkALgBlAGQAdQAuAGEAdQAvAHMAYwBpAGUAbgBjAGUALwBjAHMAdAB1AGQAZQBuAHQALwB1AGcALwBuAGEAbgBqAGkAbgBnAC4AcwBoAHQAbQBsAA..&amp;URL=http://sydney.edu.au/science/cstudent/ug/nanjing.shtml" TargetMode="Externa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2775"/>
            <a:ext cx="8712968" cy="66274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en-AU" sz="2400" b="1" dirty="0" smtClean="0"/>
              <a:t>2017 Sydney-Nanjing Exchange Programme </a:t>
            </a:r>
          </a:p>
          <a:p>
            <a:pPr algn="ctr"/>
            <a:r>
              <a:rPr lang="en-AU" sz="2000" b="1" dirty="0" smtClean="0">
                <a:solidFill>
                  <a:srgbClr val="FF0000"/>
                </a:solidFill>
              </a:rPr>
              <a:t>Application deadline </a:t>
            </a:r>
            <a:r>
              <a:rPr lang="en-AU" sz="2000" b="1" dirty="0">
                <a:solidFill>
                  <a:srgbClr val="FF0000"/>
                </a:solidFill>
              </a:rPr>
              <a:t>extended to June 9</a:t>
            </a:r>
            <a:r>
              <a:rPr lang="en-AU" sz="2000" b="1" baseline="30000" dirty="0">
                <a:solidFill>
                  <a:srgbClr val="FF0000"/>
                </a:solidFill>
              </a:rPr>
              <a:t>th</a:t>
            </a:r>
            <a:r>
              <a:rPr lang="en-AU" sz="2000" b="1" dirty="0">
                <a:solidFill>
                  <a:srgbClr val="FF0000"/>
                </a:solidFill>
              </a:rPr>
              <a:t> </a:t>
            </a:r>
            <a:r>
              <a:rPr lang="en-AU" sz="2000" b="1" dirty="0" smtClean="0">
                <a:solidFill>
                  <a:srgbClr val="FF0000"/>
                </a:solidFill>
              </a:rPr>
              <a:t>2017</a:t>
            </a:r>
            <a:endParaRPr lang="en-AU" sz="2000" u="sng" dirty="0" smtClean="0"/>
          </a:p>
          <a:p>
            <a:endParaRPr lang="en-AU" sz="1600" dirty="0" smtClean="0"/>
          </a:p>
          <a:p>
            <a:pPr algn="just"/>
            <a:r>
              <a:rPr lang="en-AU" dirty="0" smtClean="0"/>
              <a:t>The Faculty </a:t>
            </a:r>
            <a:r>
              <a:rPr lang="en-AU" dirty="0"/>
              <a:t>of Science are </a:t>
            </a:r>
            <a:r>
              <a:rPr lang="en-AU" dirty="0" smtClean="0"/>
              <a:t>offering </a:t>
            </a:r>
            <a:r>
              <a:rPr lang="en-AU" dirty="0"/>
              <a:t>current third year </a:t>
            </a:r>
            <a:r>
              <a:rPr lang="en-AU" dirty="0" smtClean="0"/>
              <a:t>students the </a:t>
            </a:r>
            <a:r>
              <a:rPr lang="en-AU" dirty="0"/>
              <a:t>opportunity to travel to Nanjing, </a:t>
            </a:r>
            <a:r>
              <a:rPr lang="en-AU" dirty="0" smtClean="0"/>
              <a:t>China through a 6 credit point international placement.  </a:t>
            </a:r>
            <a:r>
              <a:rPr lang="en-AU" dirty="0"/>
              <a:t>During this </a:t>
            </a:r>
            <a:r>
              <a:rPr lang="en-AU" dirty="0" smtClean="0"/>
              <a:t>expenses-paid </a:t>
            </a:r>
            <a:r>
              <a:rPr lang="en-AU" dirty="0"/>
              <a:t>trip, you will spend </a:t>
            </a:r>
            <a:r>
              <a:rPr lang="en-AU" dirty="0" smtClean="0"/>
              <a:t>four weeks </a:t>
            </a:r>
            <a:r>
              <a:rPr lang="en-AU" dirty="0"/>
              <a:t>on short-term exchange to Nanjing University and conduct research on a collaborative project between NJU and </a:t>
            </a:r>
            <a:r>
              <a:rPr lang="en-AU" dirty="0" smtClean="0"/>
              <a:t>USyd. </a:t>
            </a:r>
          </a:p>
          <a:p>
            <a:pPr algn="just">
              <a:lnSpc>
                <a:spcPts val="1700"/>
              </a:lnSpc>
            </a:pPr>
            <a:endParaRPr lang="en-AU" sz="1600" dirty="0"/>
          </a:p>
          <a:p>
            <a:pPr algn="just">
              <a:lnSpc>
                <a:spcPts val="1700"/>
              </a:lnSpc>
            </a:pPr>
            <a:endParaRPr lang="en-AU" sz="1600" dirty="0" smtClean="0"/>
          </a:p>
          <a:p>
            <a:pPr algn="just">
              <a:lnSpc>
                <a:spcPts val="1700"/>
              </a:lnSpc>
            </a:pPr>
            <a:endParaRPr lang="en-AU" sz="1600" dirty="0"/>
          </a:p>
          <a:p>
            <a:pPr algn="just">
              <a:lnSpc>
                <a:spcPts val="1700"/>
              </a:lnSpc>
            </a:pPr>
            <a:endParaRPr lang="en-AU" sz="1600" dirty="0" smtClean="0"/>
          </a:p>
          <a:p>
            <a:pPr algn="just">
              <a:lnSpc>
                <a:spcPts val="1700"/>
              </a:lnSpc>
            </a:pPr>
            <a:endParaRPr lang="en-AU" sz="1600" dirty="0"/>
          </a:p>
          <a:p>
            <a:pPr algn="just">
              <a:lnSpc>
                <a:spcPts val="1700"/>
              </a:lnSpc>
            </a:pPr>
            <a:endParaRPr lang="en-AU" sz="1600" dirty="0" smtClean="0"/>
          </a:p>
          <a:p>
            <a:pPr algn="just">
              <a:lnSpc>
                <a:spcPts val="1700"/>
              </a:lnSpc>
            </a:pPr>
            <a:endParaRPr lang="en-AU" sz="1600" dirty="0"/>
          </a:p>
          <a:p>
            <a:pPr algn="just">
              <a:lnSpc>
                <a:spcPts val="1700"/>
              </a:lnSpc>
            </a:pPr>
            <a:endParaRPr lang="en-AU" sz="1600" dirty="0" smtClean="0"/>
          </a:p>
          <a:p>
            <a:pPr algn="just">
              <a:lnSpc>
                <a:spcPts val="1700"/>
              </a:lnSpc>
            </a:pPr>
            <a:r>
              <a:rPr lang="en-AU" sz="1500" dirty="0"/>
              <a:t> </a:t>
            </a:r>
          </a:p>
          <a:p>
            <a:r>
              <a:rPr lang="en-AU" sz="1600" dirty="0" smtClean="0"/>
              <a:t>To be eligible </a:t>
            </a:r>
            <a:r>
              <a:rPr lang="en-AU" sz="1600" dirty="0"/>
              <a:t>to apply for this program </a:t>
            </a:r>
            <a:r>
              <a:rPr lang="en-AU" sz="1600" dirty="0" smtClean="0"/>
              <a:t>you must:</a:t>
            </a:r>
            <a:endParaRPr lang="en-AU" sz="1600" dirty="0"/>
          </a:p>
          <a:p>
            <a:r>
              <a:rPr lang="en-AU" sz="1600" dirty="0"/>
              <a:t>•    </a:t>
            </a:r>
            <a:r>
              <a:rPr lang="en-AU" sz="1600" dirty="0" smtClean="0"/>
              <a:t>Be an Australian Citizen and not a dual citizen/ resident of China</a:t>
            </a:r>
            <a:endParaRPr lang="en-AU" sz="1600" dirty="0"/>
          </a:p>
          <a:p>
            <a:r>
              <a:rPr lang="en-AU" sz="1600" dirty="0"/>
              <a:t>•    </a:t>
            </a:r>
            <a:r>
              <a:rPr lang="en-AU" sz="1600" dirty="0" smtClean="0"/>
              <a:t>Be enrolled at the University of Sydney through the mobility project</a:t>
            </a:r>
          </a:p>
          <a:p>
            <a:pPr marL="285750" indent="-285750">
              <a:buFont typeface="Arial" charset="0"/>
              <a:buChar char="•"/>
            </a:pPr>
            <a:r>
              <a:rPr lang="en-AU" sz="1600" dirty="0" smtClean="0"/>
              <a:t>Be undertaking a Faculty of Science Bachelor or Bachelor Honours degree and intend to major in Chemistry or Physics</a:t>
            </a:r>
          </a:p>
          <a:p>
            <a:r>
              <a:rPr lang="en-AU" sz="1600" dirty="0"/>
              <a:t>•    Intend to </a:t>
            </a:r>
            <a:r>
              <a:rPr lang="en-AU" sz="1600" dirty="0" smtClean="0"/>
              <a:t>enrol </a:t>
            </a:r>
            <a:r>
              <a:rPr lang="en-AU" sz="1600" dirty="0"/>
              <a:t>in an Honours program in </a:t>
            </a:r>
            <a:r>
              <a:rPr lang="en-AU" sz="1600" dirty="0" smtClean="0"/>
              <a:t>2018 </a:t>
            </a:r>
            <a:r>
              <a:rPr lang="en-AU" sz="1600" dirty="0"/>
              <a:t>in </a:t>
            </a:r>
            <a:r>
              <a:rPr lang="en-AU" sz="1600" dirty="0" smtClean="0"/>
              <a:t>either chemistry </a:t>
            </a:r>
            <a:r>
              <a:rPr lang="en-AU" sz="1600" dirty="0"/>
              <a:t>or physics</a:t>
            </a:r>
          </a:p>
          <a:p>
            <a:r>
              <a:rPr lang="en-AU" sz="1600" dirty="0"/>
              <a:t>•    </a:t>
            </a:r>
            <a:r>
              <a:rPr lang="en-AU" sz="1600" dirty="0" smtClean="0"/>
              <a:t>Have </a:t>
            </a:r>
            <a:r>
              <a:rPr lang="en-AU" sz="1600" dirty="0"/>
              <a:t>a minimum of a </a:t>
            </a:r>
            <a:r>
              <a:rPr lang="en-AU" sz="1600" dirty="0" smtClean="0"/>
              <a:t>credit average (65+)</a:t>
            </a:r>
          </a:p>
          <a:p>
            <a:r>
              <a:rPr lang="en-AU" sz="1600" dirty="0" smtClean="0"/>
              <a:t>•    Be available to travel from 27 November 2017 to 23 December 2017</a:t>
            </a:r>
          </a:p>
          <a:p>
            <a:r>
              <a:rPr lang="en-AU" sz="1600" dirty="0"/>
              <a:t> </a:t>
            </a:r>
            <a:endParaRPr lang="en-AU" sz="1600" dirty="0" smtClean="0"/>
          </a:p>
          <a:p>
            <a:r>
              <a:rPr lang="en-AU" sz="1600" dirty="0" smtClean="0"/>
              <a:t>For more information</a:t>
            </a:r>
            <a:r>
              <a:rPr lang="en-AU" sz="1600" dirty="0" smtClean="0"/>
              <a:t>, contact details, </a:t>
            </a:r>
            <a:r>
              <a:rPr lang="en-AU" sz="1600" dirty="0" smtClean="0"/>
              <a:t>or to submit an application, please go </a:t>
            </a:r>
            <a:r>
              <a:rPr lang="en-AU" sz="1500" dirty="0" smtClean="0"/>
              <a:t>to </a:t>
            </a:r>
            <a:r>
              <a:rPr lang="en-US" sz="1500" u="sng" dirty="0" smtClean="0">
                <a:hlinkClick r:id="rId2"/>
              </a:rPr>
              <a:t>http://sydney.edu.au/science/cstudent/ug/nanjing.shtml </a:t>
            </a:r>
            <a:endParaRPr lang="en-US" sz="1500" u="sng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2204864"/>
            <a:ext cx="7272808" cy="1608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2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Blends">
  <a:themeElements>
    <a:clrScheme name="4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Arial"/>
        <a:ea typeface=""/>
        <a:cs typeface="Times New Roman"/>
      </a:majorFont>
      <a:minorFont>
        <a:latin typeface="Comic Sans MS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Blends">
  <a:themeElements>
    <a:clrScheme name="5_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5_Blends">
      <a:majorFont>
        <a:latin typeface="Arial"/>
        <a:ea typeface=""/>
        <a:cs typeface="Arial"/>
      </a:majorFont>
      <a:minorFont>
        <a:latin typeface="Comic Sans M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5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008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180000" tIns="180000" rIns="180000" bIns="180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25301</TotalTime>
  <Words>65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Comic Sans MS</vt:lpstr>
      <vt:lpstr>Tahoma</vt:lpstr>
      <vt:lpstr>Times New Roman</vt:lpstr>
      <vt:lpstr>Wingdings</vt:lpstr>
      <vt:lpstr>1_Blends</vt:lpstr>
      <vt:lpstr>Blends</vt:lpstr>
      <vt:lpstr>4_Blends</vt:lpstr>
      <vt:lpstr>5_Blends</vt:lpstr>
      <vt:lpstr>2_Blends</vt:lpstr>
      <vt:lpstr>PowerPoint Presentation</vt:lpstr>
    </vt:vector>
  </TitlesOfParts>
  <Company>Uni of Sydney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Thermochemistry (4 lectures)</dc:title>
  <dc:creator>kable</dc:creator>
  <cp:lastModifiedBy>Deanna</cp:lastModifiedBy>
  <cp:revision>508</cp:revision>
  <cp:lastPrinted>2014-08-21T02:20:55Z</cp:lastPrinted>
  <dcterms:created xsi:type="dcterms:W3CDTF">2015-07-27T01:05:09Z</dcterms:created>
  <dcterms:modified xsi:type="dcterms:W3CDTF">2017-05-23T05:38:03Z</dcterms:modified>
</cp:coreProperties>
</file>