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971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83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453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36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99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271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6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949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7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004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49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44326-3D9B-4664-91DB-09EBC47EC28E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990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641281"/>
              </p:ext>
            </p:extLst>
          </p:nvPr>
        </p:nvGraphicFramePr>
        <p:xfrm>
          <a:off x="1676400" y="1066800"/>
          <a:ext cx="5531852" cy="40318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659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59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US" sz="2100" dirty="0" smtClean="0">
                          <a:solidFill>
                            <a:schemeClr val="bg1"/>
                          </a:solidFill>
                          <a:effectLst/>
                        </a:rPr>
                        <a:t>ANOVA</a:t>
                      </a:r>
                      <a:endParaRPr lang="en-US" sz="2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dHAP4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2479(40.1%)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1583 (25.6%)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739 (11.9%)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0.0001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280 (4.5%)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B</a:t>
                      </a:r>
                      <a:r>
                        <a:rPr lang="en-US" sz="1800" baseline="0" smtClean="0">
                          <a:effectLst/>
                        </a:rPr>
                        <a:t> &amp; </a:t>
                      </a:r>
                      <a:r>
                        <a:rPr lang="en-US" sz="1800" smtClean="0">
                          <a:effectLst/>
                        </a:rPr>
                        <a:t>H </a:t>
                      </a: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75 (1.2%)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Bonferroni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1735 (28.0%)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57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45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Company>Loyola Marymount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 D. Dahlquist</dc:creator>
  <cp:lastModifiedBy>biolab</cp:lastModifiedBy>
  <cp:revision>5</cp:revision>
  <cp:lastPrinted>2019-02-14T06:57:58Z</cp:lastPrinted>
  <dcterms:created xsi:type="dcterms:W3CDTF">2015-03-26T07:22:14Z</dcterms:created>
  <dcterms:modified xsi:type="dcterms:W3CDTF">2019-02-14T07:35:42Z</dcterms:modified>
</cp:coreProperties>
</file>