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0CDD-3B0A-4834-9AEF-4D8B2E79E6B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19C5-3764-40BF-A26C-975A42ED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5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0CDD-3B0A-4834-9AEF-4D8B2E79E6B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19C5-3764-40BF-A26C-975A42ED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8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0CDD-3B0A-4834-9AEF-4D8B2E79E6B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19C5-3764-40BF-A26C-975A42ED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4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0CDD-3B0A-4834-9AEF-4D8B2E79E6B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19C5-3764-40BF-A26C-975A42ED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1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0CDD-3B0A-4834-9AEF-4D8B2E79E6B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19C5-3764-40BF-A26C-975A42ED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6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0CDD-3B0A-4834-9AEF-4D8B2E79E6B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19C5-3764-40BF-A26C-975A42ED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2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0CDD-3B0A-4834-9AEF-4D8B2E79E6B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19C5-3764-40BF-A26C-975A42ED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0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0CDD-3B0A-4834-9AEF-4D8B2E79E6B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19C5-3764-40BF-A26C-975A42ED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0CDD-3B0A-4834-9AEF-4D8B2E79E6B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19C5-3764-40BF-A26C-975A42ED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0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0CDD-3B0A-4834-9AEF-4D8B2E79E6B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19C5-3764-40BF-A26C-975A42ED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9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0CDD-3B0A-4834-9AEF-4D8B2E79E6B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19C5-3764-40BF-A26C-975A42ED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5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B0CDD-3B0A-4834-9AEF-4D8B2E79E6B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19C5-3764-40BF-A26C-975A42ED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RAW DATA 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4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81696"/>
              </p:ext>
            </p:extLst>
          </p:nvPr>
        </p:nvGraphicFramePr>
        <p:xfrm>
          <a:off x="1524000" y="1600200"/>
          <a:ext cx="5531852" cy="4192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2600, 42%</a:t>
                      </a: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1727, 27%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1015, 16%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3588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574, 9%</a:t>
                      </a:r>
                    </a:p>
                  </a:txBody>
                  <a:tcPr marL="60538" marR="60538" marT="0" marB="0"/>
                </a:tc>
              </a:tr>
              <a:tr h="7370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</a:t>
                      </a:r>
                      <a:r>
                        <a:rPr lang="en-US" sz="1800" baseline="0" dirty="0" smtClean="0">
                          <a:effectLst/>
                        </a:rPr>
                        <a:t> &amp; </a:t>
                      </a:r>
                      <a:r>
                        <a:rPr lang="en-US" sz="1800" dirty="0" smtClean="0">
                          <a:effectLst/>
                        </a:rPr>
                        <a:t>H 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302, 5%</a:t>
                      </a: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1936, 31%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50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50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0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0452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0452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80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94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25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1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52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RAW DATA STEM</vt:lpstr>
      <vt:lpstr>DATA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Goldstein, Zachary</dc:creator>
  <cp:lastModifiedBy>Goldstein, Zachary</cp:lastModifiedBy>
  <cp:revision>3</cp:revision>
  <dcterms:created xsi:type="dcterms:W3CDTF">2016-12-07T00:17:30Z</dcterms:created>
  <dcterms:modified xsi:type="dcterms:W3CDTF">2016-12-07T00:48:32Z</dcterms:modified>
</cp:coreProperties>
</file>