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gif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000">
                <a:solidFill>
                  <a:srgbClr val="403838"/>
                </a:solidFill>
                <a:latin typeface="Georgia"/>
                <a:ea typeface="Georgia"/>
                <a:cs typeface="Georgia"/>
                <a:sym typeface="Georgia"/>
              </a:rPr>
              <a:t>Cytoscape: A Software Environment for Integrated Models of Biomolecular Interaction Networks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rgbClr val="222222"/>
                </a:solidFill>
              </a:rPr>
              <a:t>Shannon, P., Markiel, A., Ozier, O., Baliga, N. S., Wang, J. T., Ramage, D., ... &amp; Ideker, T. (2003). Cytoscape: a software environment for integrated models of biomolecular interaction networks. </a:t>
            </a:r>
            <a:r>
              <a:rPr i="1" lang="en" sz="1400">
                <a:solidFill>
                  <a:srgbClr val="222222"/>
                </a:solidFill>
              </a:rPr>
              <a:t>Genome research</a:t>
            </a:r>
            <a:r>
              <a:rPr lang="en" sz="1400">
                <a:solidFill>
                  <a:srgbClr val="222222"/>
                </a:solidFill>
              </a:rPr>
              <a:t>, </a:t>
            </a:r>
            <a:r>
              <a:rPr i="1" lang="en" sz="1400">
                <a:solidFill>
                  <a:srgbClr val="222222"/>
                </a:solidFill>
              </a:rPr>
              <a:t>13</a:t>
            </a:r>
            <a:r>
              <a:rPr lang="en" sz="1400">
                <a:solidFill>
                  <a:srgbClr val="222222"/>
                </a:solidFill>
              </a:rPr>
              <a:t>(11), 2498-2504.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1200">
                <a:solidFill>
                  <a:srgbClr val="222222"/>
                </a:solidFill>
              </a:rPr>
              <a:t>Nicole Anguiano and Anu Varshneya</a:t>
            </a:r>
          </a:p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rgbClr val="222222"/>
                </a:solidFill>
              </a:rPr>
              <a:t>5/20/15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240350" y="586975"/>
            <a:ext cx="87248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Largest connected component of Halobacterium with color coded edges and nodes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62674" l="0" r="0" t="0"/>
          <a:stretch/>
        </p:blipFill>
        <p:spPr>
          <a:xfrm>
            <a:off x="2302550" y="1386550"/>
            <a:ext cx="3967076" cy="36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663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Attribute based layout organizes the network according to functional classes (edges hidden for clarity)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36686" l="0" r="0" t="37267"/>
          <a:stretch/>
        </p:blipFill>
        <p:spPr>
          <a:xfrm>
            <a:off x="1894000" y="1553399"/>
            <a:ext cx="5252474" cy="337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A highly connected subnetwork revealing suppression effects on metabolic pathways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63478"/>
          <a:stretch/>
        </p:blipFill>
        <p:spPr>
          <a:xfrm>
            <a:off x="2088525" y="1063375"/>
            <a:ext cx="4400000" cy="39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 is a visualization tool that allows for the visualization of many biological pathways and networks.</a:t>
            </a: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Cytoscape’s user interface allows for graph customization. 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Cytoscape allows for the use of plugins to expand functionality.</a:t>
            </a: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 can perform more tasks than GRNsight at the cost of greater complexity and resource use.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84125" y="282175"/>
            <a:ext cx="8868900" cy="122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Cytoscape can simplify to only required proteins, and further to only highly significant proteins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439" y="1512248"/>
            <a:ext cx="7191125" cy="32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5472850" y="4737000"/>
            <a:ext cx="2221799" cy="40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[b] ActiveModules plug-in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780350"/>
            <a:ext cx="3640800" cy="3375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A plugin that allows Cytoscape to interpret Systems Biology Markup Language (SBML)-encoded biological models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625" y="253875"/>
            <a:ext cx="4467175" cy="463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/>
              <a:t>Cytoscape’s future goals were focused on plugin development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While the Cytoscape core handles basic features such as network layout, the major features are plugin-based.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At the time of the writing of the paper, they were aiming to expand the Cytoscape core to establish direct connection to external databases (DIP, GEO, GO)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Direct connection with GO is in the Cystoscape core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The rest are implemented in plugins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 is a visualization tool that allows for the visualization of many biological pathways and networks.</a:t>
            </a: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Cytoscape’s user interface allows for graph customization. </a:t>
            </a: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 allows for the use of plugins to expand functionality.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Cytoscape can perform more tasks than GRNsight at the cost of greater complexity and resource use.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300" y="392112"/>
            <a:ext cx="7745400" cy="43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Cytoscape’s user interface has changed since the writing of the paper 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675" y="1007700"/>
            <a:ext cx="6277376" cy="411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 is a visualization tool that allows for the visualization of many biological pathways and networks.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Cytoscape’s user interface allows for graph customization.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 allows for the use of plugins to expand functionality.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 can perform more tasks than GRNsight at the cost of greater complexity and resource use.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/>
              <a:t>Cytoscape allows the processing of large networks at the cost of significantly greater complexity 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GRNsight performs a much more specific function - the visualization of GRNs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Fast, lightweight program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Intuitive and easy to use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 allows for visualization of very large GRNs and biological pathways, clustering of loaded networks, and allows for integrations 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In exchange for the customizability, it is significantly more complex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Much more resource intensive to run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 is a visualization tool that allows for the visualization of biological pathways and networks.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Cytoscape’s user interface allows for graph customization.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 allows for the use of plugins to expand functionality and adjust graph layout.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 can perform more tasks than GRNsight, at the cost of greater complexity and resource use.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Citation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222222"/>
                </a:solidFill>
              </a:rPr>
              <a:t>Shannon, P., Markiel, A., Ozier, O., Baliga, N. S., Wang, J. T., Ramage, D., ... &amp; Ideker, T. (2003). Cytoscape: a software environment for integrated models of biomolecular interaction networks. </a:t>
            </a:r>
            <a:r>
              <a:rPr i="1" lang="en" sz="2400">
                <a:solidFill>
                  <a:srgbClr val="222222"/>
                </a:solidFill>
              </a:rPr>
              <a:t>Genome research</a:t>
            </a:r>
            <a:r>
              <a:rPr lang="en" sz="2400">
                <a:solidFill>
                  <a:srgbClr val="222222"/>
                </a:solidFill>
              </a:rPr>
              <a:t>, </a:t>
            </a:r>
            <a:r>
              <a:rPr i="1" lang="en" sz="2400">
                <a:solidFill>
                  <a:srgbClr val="222222"/>
                </a:solidFill>
              </a:rPr>
              <a:t>13</a:t>
            </a:r>
            <a:r>
              <a:rPr lang="en" sz="2400">
                <a:solidFill>
                  <a:srgbClr val="222222"/>
                </a:solidFill>
              </a:rPr>
              <a:t>(11), 2498-2504.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Acknowledgments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Loyola Marymount University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Kam D. Dahlquist, Ph. 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Cytoscape is a visualization tool that allows for the visualization of many biological pathways and networks.</a:t>
            </a: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Cytoscape’s user interface allows for graph customization. </a:t>
            </a: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 allows for the use of plugins to expand functionality.</a:t>
            </a: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 can perform more tasks than GRNsight at the cost of greater complexity and resource use.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Computer-aided data visualization of biological networks is a key aspect of systems biology.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Computer-aided data visualization of biological networks is a key aspect of systems biology.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i="1" lang="en"/>
              <a:t>However</a:t>
            </a:r>
            <a:r>
              <a:rPr lang="en"/>
              <a:t>, many softwares focus on specific processes or pathways.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What is Cytoscape?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A data visualization tool for creating network diagrams incorporating both biomolecular interactions and states, bridged with model parameters and other biological attributes (GO classifications).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 is a visualization tool that allows for the visualization of many biological pathways and networks.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Cytoscape’s user interface allows for graph customization. </a:t>
            </a: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 allows for the use of plugins to expand functionality.</a:t>
            </a:r>
          </a:p>
          <a:p>
            <a:pPr indent="-342900" lvl="0" marL="457200" rtl="0"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999999"/>
                </a:solidFill>
              </a:rPr>
              <a:t>Cytoscape can perform more tasks than GRNsight at the cost of greater complexity and resource use.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Various menu options demonstrating Cytoscape’s core functionality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100" y="1200151"/>
            <a:ext cx="3807977" cy="372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906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Cytoscape’s core architecture including key operations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299" y="997249"/>
            <a:ext cx="5731902" cy="39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