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6" y="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90DEA-0883-4C38-ACC4-FD4A679CCDFD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EE378-B07F-4FCC-B30B-C289053D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smtClean="0"/>
              <a:t>Excel data/calculations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8DC7-A170-4B5D-A426-BE5E9D6015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3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2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1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1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4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6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2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445D-D723-43E5-A1D0-1C1E75AC74D2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9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445D-D723-43E5-A1D0-1C1E75AC74D2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EC84-58C7-4CFA-BC44-04088D0F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0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82229"/>
              </p:ext>
            </p:extLst>
          </p:nvPr>
        </p:nvGraphicFramePr>
        <p:xfrm>
          <a:off x="457200" y="20574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dZAP1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2378/6189 (31.42%)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2264/6189 (36.58%)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1527/6189 (24.67%)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1445/6189 (23.35%)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860/6189 (13.90%)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792/6189 (12.80%)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460/6189 (7.43%)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414/6189 (6.69%)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1656/6189 (26.76%)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1538/6189 (24.85%)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228/6189 (3.68%)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192/6189 (3.10%)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1066800"/>
            <a:ext cx="8458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Table 1: </a:t>
            </a:r>
            <a:r>
              <a:rPr lang="en-US" sz="2100" dirty="0" err="1" smtClean="0"/>
              <a:t>Bonferroni</a:t>
            </a:r>
            <a:r>
              <a:rPr lang="en-US" sz="2100" dirty="0" smtClean="0"/>
              <a:t>-adjusted p-value proved most </a:t>
            </a:r>
            <a:r>
              <a:rPr lang="en-US" sz="2100" dirty="0" smtClean="0"/>
              <a:t>selective with 3.68% while, as expected, the other data became more specific as the p-value became more stringent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Percentages of specific p-value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80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8776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228600"/>
            <a:ext cx="67170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Overall STEM Profile Results for Wild Type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855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941"/>
            <a:ext cx="8229600" cy="1143000"/>
          </a:xfrm>
        </p:spPr>
        <p:txBody>
          <a:bodyPr/>
          <a:lstStyle/>
          <a:p>
            <a:r>
              <a:rPr lang="en-US" dirty="0" smtClean="0"/>
              <a:t>Profile 45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5681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7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22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6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9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28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48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3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0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8011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132</Words>
  <Application>Microsoft Office PowerPoint</Application>
  <PresentationFormat>On-screen Show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Profile 45 Results</vt:lpstr>
      <vt:lpstr>Profile 22 Results</vt:lpstr>
      <vt:lpstr>Profile 9 Results</vt:lpstr>
      <vt:lpstr>Profile 28 Results</vt:lpstr>
      <vt:lpstr>Profile 48 Results</vt:lpstr>
      <vt:lpstr>Profile 0 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Kristen Horstmann</cp:lastModifiedBy>
  <cp:revision>3</cp:revision>
  <dcterms:created xsi:type="dcterms:W3CDTF">2015-03-26T17:38:29Z</dcterms:created>
  <dcterms:modified xsi:type="dcterms:W3CDTF">2015-04-06T04:03:50Z</dcterms:modified>
</cp:coreProperties>
</file>