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4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4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4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D1048C6-5AA8-4A85-931C-F08FEA8C3E4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9B3750C-0E4F-4299-BB63-448B416C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Kimberly Willis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Autumn Quarter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070" y="1858365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began with fabricating patterned and flat </a:t>
            </a:r>
            <a:r>
              <a:rPr lang="en-US" sz="2400" dirty="0" smtClean="0"/>
              <a:t>scaffolds, priming my own glass soon after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Some of the scaffolds that I have made are now being used in a preliminary experiment of Cameron’s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60" y="3754135"/>
            <a:ext cx="2707783" cy="27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Monolayers on Patterns and Flats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9950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preliminary experiments for the effects </a:t>
            </a:r>
            <a:r>
              <a:rPr lang="en-US" sz="2400" dirty="0" smtClean="0"/>
              <a:t>on aggregation of </a:t>
            </a:r>
            <a:r>
              <a:rPr lang="en-US" sz="2400" dirty="0" smtClean="0"/>
              <a:t>using an RGD peptide rather than </a:t>
            </a:r>
            <a:r>
              <a:rPr lang="en-US" sz="2400" dirty="0" err="1" smtClean="0"/>
              <a:t>fibronectin</a:t>
            </a:r>
            <a:r>
              <a:rPr lang="en-US" sz="2400" dirty="0" smtClean="0"/>
              <a:t> for </a:t>
            </a:r>
            <a:r>
              <a:rPr lang="en-US" sz="2400" dirty="0" err="1" smtClean="0"/>
              <a:t>cardiomyocytes</a:t>
            </a:r>
            <a:r>
              <a:rPr lang="en-US" sz="2400" dirty="0" smtClean="0"/>
              <a:t> have been imaged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3265117"/>
            <a:ext cx="4058990" cy="3044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357" y="5743978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Fibronectin</a:t>
            </a:r>
            <a:r>
              <a:rPr lang="en-US" dirty="0" smtClean="0">
                <a:solidFill>
                  <a:schemeClr val="bg1"/>
                </a:solidFill>
              </a:rPr>
              <a:t> coated 800 1:1 pattern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46" y="3265117"/>
            <a:ext cx="4148917" cy="3111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094" y="5743978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Peptide-coated 800 1:1 pattern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56468"/>
          </a:xfrm>
        </p:spPr>
        <p:txBody>
          <a:bodyPr>
            <a:normAutofit/>
          </a:bodyPr>
          <a:lstStyle/>
          <a:p>
            <a:r>
              <a:rPr lang="en-US" sz="2400" dirty="0"/>
              <a:t>Different cell phenotypes seem to be present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Nano</a:t>
            </a:r>
            <a:r>
              <a:rPr lang="en-US" sz="2400" dirty="0" smtClean="0"/>
              <a:t> </a:t>
            </a:r>
            <a:r>
              <a:rPr lang="en-US" sz="2400" dirty="0" smtClean="0"/>
              <a:t>islands seeded with CVPs </a:t>
            </a:r>
            <a:r>
              <a:rPr lang="en-US" sz="2400" dirty="0" smtClean="0"/>
              <a:t>will be imaged after fixing </a:t>
            </a:r>
            <a:r>
              <a:rPr lang="en-US" sz="2400" dirty="0" smtClean="0"/>
              <a:t>and </a:t>
            </a:r>
            <a:r>
              <a:rPr lang="en-US" sz="2400" dirty="0" smtClean="0"/>
              <a:t>staining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29" y="2704563"/>
            <a:ext cx="3932349" cy="294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1878" y="42295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CVP cells on Pattern 11, Island 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48</TotalTime>
  <Words>102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Corbel</vt:lpstr>
      <vt:lpstr>Basis</vt:lpstr>
      <vt:lpstr>Kimberly Willis</vt:lpstr>
      <vt:lpstr>Fabrication</vt:lpstr>
      <vt:lpstr>Monolayers on Patterns and Flats</vt:lpstr>
      <vt:lpstr>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Kimberly Willis</dc:title>
  <dc:creator>Kim Willis</dc:creator>
  <cp:lastModifiedBy>Kim Willis</cp:lastModifiedBy>
  <cp:revision>10</cp:revision>
  <dcterms:created xsi:type="dcterms:W3CDTF">2013-12-02T08:11:48Z</dcterms:created>
  <dcterms:modified xsi:type="dcterms:W3CDTF">2013-12-05T20:12:08Z</dcterms:modified>
</cp:coreProperties>
</file>