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123" d="100"/>
          <a:sy n="123" d="100"/>
        </p:scale>
        <p:origin x="-115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DEC3D54-80AB-F147-BC54-A31BC6C2EFB7}" type="datetimeFigureOut">
              <a:rPr lang="en-US" smtClean="0"/>
              <a:t>4/17/10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39F755-A715-8D4B-828C-215038D6D7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3D54-80AB-F147-BC54-A31BC6C2EFB7}" type="datetimeFigureOut">
              <a:rPr lang="en-US" smtClean="0"/>
              <a:t>4/17/10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F755-A715-8D4B-828C-215038D6D7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3D54-80AB-F147-BC54-A31BC6C2EFB7}" type="datetimeFigureOut">
              <a:rPr lang="en-US" smtClean="0"/>
              <a:t>4/17/10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F755-A715-8D4B-828C-215038D6D7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3D54-80AB-F147-BC54-A31BC6C2EFB7}" type="datetimeFigureOut">
              <a:rPr lang="en-US" smtClean="0"/>
              <a:t>4/17/10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F755-A715-8D4B-828C-215038D6D79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3D54-80AB-F147-BC54-A31BC6C2EFB7}" type="datetimeFigureOut">
              <a:rPr lang="en-US" smtClean="0"/>
              <a:t>4/17/10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F755-A715-8D4B-828C-215038D6D79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3D54-80AB-F147-BC54-A31BC6C2EFB7}" type="datetimeFigureOut">
              <a:rPr lang="en-US" smtClean="0"/>
              <a:t>4/17/10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F755-A715-8D4B-828C-215038D6D79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3D54-80AB-F147-BC54-A31BC6C2EFB7}" type="datetimeFigureOut">
              <a:rPr lang="en-US" smtClean="0"/>
              <a:t>4/17/10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F755-A715-8D4B-828C-215038D6D79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3D54-80AB-F147-BC54-A31BC6C2EFB7}" type="datetimeFigureOut">
              <a:rPr lang="en-US" smtClean="0"/>
              <a:t>4/17/10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F755-A715-8D4B-828C-215038D6D79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3D54-80AB-F147-BC54-A31BC6C2EFB7}" type="datetimeFigureOut">
              <a:rPr lang="en-US" smtClean="0"/>
              <a:t>4/17/10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F755-A715-8D4B-828C-215038D6D79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6DEC3D54-80AB-F147-BC54-A31BC6C2EFB7}" type="datetimeFigureOut">
              <a:rPr lang="en-US" smtClean="0"/>
              <a:t>4/17/10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39F755-A715-8D4B-828C-215038D6D79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DEC3D54-80AB-F147-BC54-A31BC6C2EFB7}" type="datetimeFigureOut">
              <a:rPr lang="en-US" smtClean="0"/>
              <a:t>4/17/10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39F755-A715-8D4B-828C-215038D6D79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6DEC3D54-80AB-F147-BC54-A31BC6C2EFB7}" type="datetimeFigureOut">
              <a:rPr lang="en-US" smtClean="0"/>
              <a:t>4/17/10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639F755-A715-8D4B-828C-215038D6D79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Christopher Brunson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iGEM</a:t>
            </a:r>
            <a:r>
              <a:rPr lang="en-US" dirty="0" smtClean="0"/>
              <a:t> Brainstorming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Oil spills can release up to 1.5 million tons of crude oil into the ocean</a:t>
            </a:r>
          </a:p>
          <a:p>
            <a:r>
              <a:rPr lang="en-US" dirty="0" smtClean="0"/>
              <a:t>Current efforts include use of detergents, mechanical clean up, and organisms such as bacteria</a:t>
            </a:r>
          </a:p>
          <a:p>
            <a:r>
              <a:rPr lang="en-US" dirty="0" smtClean="0"/>
              <a:t>Some denser oils such as PCB (poly-chlorinated biphenyls) are harder to clean up</a:t>
            </a:r>
          </a:p>
          <a:p>
            <a:r>
              <a:rPr lang="en-US" dirty="0" smtClean="0"/>
              <a:t>Cost billions of dollars in damage to the economy and to the wildlife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 1: Oil Spill Clean Up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Engineer bacteria or yeast to clean up the oil spill</a:t>
            </a:r>
          </a:p>
          <a:p>
            <a:r>
              <a:rPr lang="en-US" dirty="0" smtClean="0"/>
              <a:t>Current microorganisms used in clean up do not convert the crude oil to anything useful</a:t>
            </a:r>
          </a:p>
          <a:p>
            <a:r>
              <a:rPr lang="en-US" dirty="0" smtClean="0"/>
              <a:t>Should engineer bacteria to convert the crude oil into more useful </a:t>
            </a:r>
            <a:r>
              <a:rPr lang="en-US" dirty="0" err="1" smtClean="0"/>
              <a:t>alkanes</a:t>
            </a:r>
            <a:r>
              <a:rPr lang="en-US" dirty="0" smtClean="0"/>
              <a:t>, hydrogen gas, or other petroleum derived products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Situation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Bacteria naturally produce surfactants</a:t>
            </a:r>
          </a:p>
          <a:p>
            <a:r>
              <a:rPr lang="en-US" dirty="0" smtClean="0"/>
              <a:t>Find a naturally occurring gene that would allow the bacteria to produce hydrogen gas, natural gas, or more bio-friendly </a:t>
            </a:r>
            <a:r>
              <a:rPr lang="en-US" dirty="0" err="1" smtClean="0"/>
              <a:t>alkanes</a:t>
            </a:r>
            <a:r>
              <a:rPr lang="en-US" dirty="0" smtClean="0"/>
              <a:t> from the oil spill</a:t>
            </a:r>
          </a:p>
          <a:p>
            <a:r>
              <a:rPr lang="en-US" dirty="0" smtClean="0"/>
              <a:t>Crude oil also contains about 10% sulfur, so bacteria that thrive on sulfur would be ideal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Hemophilia and von </a:t>
            </a:r>
            <a:r>
              <a:rPr lang="en-US" dirty="0" err="1" smtClean="0"/>
              <a:t>Willebrand’s</a:t>
            </a:r>
            <a:r>
              <a:rPr lang="en-US" dirty="0" smtClean="0"/>
              <a:t> Disease result from imperfections in the clotting cascade</a:t>
            </a:r>
          </a:p>
          <a:p>
            <a:r>
              <a:rPr lang="en-US" dirty="0" smtClean="0"/>
              <a:t>Mutated genes that produce Factor VIII, IX, and von </a:t>
            </a:r>
            <a:r>
              <a:rPr lang="en-US" dirty="0" err="1" smtClean="0"/>
              <a:t>Willebrand’s</a:t>
            </a:r>
            <a:r>
              <a:rPr lang="en-US" dirty="0" smtClean="0"/>
              <a:t> Factor</a:t>
            </a:r>
          </a:p>
          <a:p>
            <a:r>
              <a:rPr lang="en-US" dirty="0" smtClean="0"/>
              <a:t>Heritable inability to coagulate efficiently/at all</a:t>
            </a:r>
          </a:p>
          <a:p>
            <a:r>
              <a:rPr lang="en-US" dirty="0" smtClean="0"/>
              <a:t>Patients often bleed for extended periods of time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Idea 2: Blood Clotting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 treatment consists of injections of the relative clotting factors</a:t>
            </a:r>
          </a:p>
          <a:p>
            <a:r>
              <a:rPr lang="en-US" dirty="0" smtClean="0"/>
              <a:t>Can be human, recombinant, or porcine</a:t>
            </a:r>
          </a:p>
          <a:p>
            <a:r>
              <a:rPr lang="en-US" dirty="0" smtClean="0"/>
              <a:t>Patients often produce antibodies to the porcine clotting factors</a:t>
            </a:r>
          </a:p>
          <a:p>
            <a:r>
              <a:rPr lang="en-US" dirty="0" smtClean="0"/>
              <a:t>Treatment can cost hundreds of dollars a year</a:t>
            </a:r>
          </a:p>
          <a:p>
            <a:r>
              <a:rPr lang="en-US" dirty="0" smtClean="0"/>
              <a:t>Anticoagulants are also a problem as they induce continued bleeding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 Situation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Engineer bacteria or yeast to produce the relative clotting factors (VIII, IX, von </a:t>
            </a:r>
            <a:r>
              <a:rPr lang="en-US" dirty="0" err="1" smtClean="0"/>
              <a:t>Willebrand</a:t>
            </a:r>
            <a:r>
              <a:rPr lang="en-US" dirty="0" smtClean="0"/>
              <a:t>)</a:t>
            </a:r>
          </a:p>
          <a:p>
            <a:r>
              <a:rPr lang="en-US" dirty="0" smtClean="0"/>
              <a:t>Take gene from humans using colony PCR and insert into vectors</a:t>
            </a:r>
          </a:p>
          <a:p>
            <a:r>
              <a:rPr lang="en-US" dirty="0" smtClean="0"/>
              <a:t>Factors can either be produced in sizable quantities in vitro, or bacteria can be administered when injury occurs in vivo</a:t>
            </a:r>
          </a:p>
          <a:p>
            <a:r>
              <a:rPr lang="en-US" dirty="0" smtClean="0"/>
              <a:t>If applied to the affected area, immune markers would have to be removed from the bacteria.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Proposal	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Concourse.thmx</Template>
  <TotalTime>41</TotalTime>
  <Words>335</Words>
  <Application>Microsoft Macintosh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Concourse</vt:lpstr>
      <vt:lpstr>Christopher Brunson </vt:lpstr>
      <vt:lpstr>Idea 1: Oil Spill Clean Up</vt:lpstr>
      <vt:lpstr>Current Situation</vt:lpstr>
      <vt:lpstr>Proposal</vt:lpstr>
      <vt:lpstr>Idea 2: Blood Clotting</vt:lpstr>
      <vt:lpstr>Present Situation</vt:lpstr>
      <vt:lpstr>Proposal </vt:lpstr>
    </vt:vector>
  </TitlesOfParts>
  <Company>Personal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Christopher Brunson </dc:title>
  <dc:creator>Christopher Brunson</dc:creator>
  <cp:lastModifiedBy>Christopher Brunson</cp:lastModifiedBy>
  <cp:revision>4</cp:revision>
  <dcterms:created xsi:type="dcterms:W3CDTF">2010-04-18T06:08:17Z</dcterms:created>
  <dcterms:modified xsi:type="dcterms:W3CDTF">2010-04-18T06:49:43Z</dcterms:modified>
</cp:coreProperties>
</file>