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825" y="5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971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683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453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36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899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271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76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949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078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004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449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44326-3D9B-4664-91DB-09EBC47EC28E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990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8255894"/>
              </p:ext>
            </p:extLst>
          </p:nvPr>
        </p:nvGraphicFramePr>
        <p:xfrm>
          <a:off x="1676400" y="1066800"/>
          <a:ext cx="5531852" cy="40538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659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59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US" sz="2100" dirty="0">
                          <a:solidFill>
                            <a:schemeClr val="bg1"/>
                          </a:solidFill>
                          <a:effectLst/>
                        </a:rPr>
                        <a:t>ANOVA</a:t>
                      </a:r>
                      <a:endParaRPr lang="en-US" sz="2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800" b="1" i="0" dirty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Δ</a:t>
                      </a:r>
                      <a:r>
                        <a:rPr lang="en-US" sz="1800" b="1" i="1" dirty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GLN3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 &lt; 0.05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2135 (34.5%)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47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p &lt; 0.01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1204 (19.5%)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47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p &lt; 0.001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514 (8.31%)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47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p &lt; 0.0001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180 (2.91%)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</a:t>
                      </a:r>
                      <a:r>
                        <a:rPr lang="en-US" sz="1800" baseline="0">
                          <a:effectLst/>
                        </a:rPr>
                        <a:t> &amp; </a:t>
                      </a:r>
                      <a:r>
                        <a:rPr lang="en-US" sz="1800">
                          <a:effectLst/>
                        </a:rPr>
                        <a:t>H </a:t>
                      </a:r>
                      <a:r>
                        <a:rPr lang="en-US" sz="1800" dirty="0">
                          <a:effectLst/>
                        </a:rPr>
                        <a:t>p &lt; 0.05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1185 (19.1%)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Bonferroni</a:t>
                      </a:r>
                      <a:r>
                        <a:rPr lang="en-US" sz="1800" dirty="0">
                          <a:effectLst/>
                        </a:rPr>
                        <a:t> p &lt; 0.05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45 (0.727%)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570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48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Loyola Marymount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Kam D. Dahlquist</dc:creator>
  <cp:lastModifiedBy>Leanne Kuwahara</cp:lastModifiedBy>
  <cp:revision>7</cp:revision>
  <dcterms:created xsi:type="dcterms:W3CDTF">2015-03-26T07:22:14Z</dcterms:created>
  <dcterms:modified xsi:type="dcterms:W3CDTF">2019-02-14T17:42:46Z</dcterms:modified>
</cp:coreProperties>
</file>